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</p:sldIdLst>
  <p:sldSz cx="9906000" cy="6858000" type="A4"/>
  <p:notesSz cx="6858000" cy="9144000"/>
  <p:defaultTextStyle>
    <a:defPPr>
      <a:defRPr lang="es-ES"/>
    </a:defPPr>
    <a:lvl1pPr marL="0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8916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7833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36749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15666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94582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73499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52415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31331" algn="l" defTabSz="47891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Estilo claro 2 - Énfasis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44" d="100"/>
          <a:sy n="144" d="100"/>
        </p:scale>
        <p:origin x="-1896" y="-112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89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78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6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56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45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34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2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1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14/09/16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07139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14/09/16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72489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14/09/16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6528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14/09/16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46026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891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783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43674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566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458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349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24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133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14/09/16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99160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900"/>
            </a:lvl1pPr>
            <a:lvl2pPr>
              <a:defRPr sz="26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900"/>
            </a:lvl1pPr>
            <a:lvl2pPr>
              <a:defRPr sz="26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14/09/16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26816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3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78916" indent="0">
              <a:buNone/>
              <a:defRPr sz="2100" b="1"/>
            </a:lvl2pPr>
            <a:lvl3pPr marL="957833" indent="0">
              <a:buNone/>
              <a:defRPr sz="1900" b="1"/>
            </a:lvl3pPr>
            <a:lvl4pPr marL="1436749" indent="0">
              <a:buNone/>
              <a:defRPr sz="1600" b="1"/>
            </a:lvl4pPr>
            <a:lvl5pPr marL="1915666" indent="0">
              <a:buNone/>
              <a:defRPr sz="1600" b="1"/>
            </a:lvl5pPr>
            <a:lvl6pPr marL="2394582" indent="0">
              <a:buNone/>
              <a:defRPr sz="1600" b="1"/>
            </a:lvl6pPr>
            <a:lvl7pPr marL="2873499" indent="0">
              <a:buNone/>
              <a:defRPr sz="1600" b="1"/>
            </a:lvl7pPr>
            <a:lvl8pPr marL="3352415" indent="0">
              <a:buNone/>
              <a:defRPr sz="1600" b="1"/>
            </a:lvl8pPr>
            <a:lvl9pPr marL="3831331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6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3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78916" indent="0">
              <a:buNone/>
              <a:defRPr sz="2100" b="1"/>
            </a:lvl2pPr>
            <a:lvl3pPr marL="957833" indent="0">
              <a:buNone/>
              <a:defRPr sz="1900" b="1"/>
            </a:lvl3pPr>
            <a:lvl4pPr marL="1436749" indent="0">
              <a:buNone/>
              <a:defRPr sz="1600" b="1"/>
            </a:lvl4pPr>
            <a:lvl5pPr marL="1915666" indent="0">
              <a:buNone/>
              <a:defRPr sz="1600" b="1"/>
            </a:lvl5pPr>
            <a:lvl6pPr marL="2394582" indent="0">
              <a:buNone/>
              <a:defRPr sz="1600" b="1"/>
            </a:lvl6pPr>
            <a:lvl7pPr marL="2873499" indent="0">
              <a:buNone/>
              <a:defRPr sz="1600" b="1"/>
            </a:lvl7pPr>
            <a:lvl8pPr marL="3352415" indent="0">
              <a:buNone/>
              <a:defRPr sz="1600" b="1"/>
            </a:lvl8pPr>
            <a:lvl9pPr marL="3831331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600"/>
            </a:lvl1pPr>
            <a:lvl2pPr>
              <a:defRPr sz="21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14/09/16</a:t>
            </a:fld>
            <a:endParaRPr lang="es-E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2767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14/09/16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10148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14/09/16</a:t>
            </a:fld>
            <a:endParaRPr lang="es-E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48299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02" y="273049"/>
            <a:ext cx="3259006" cy="116205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72971" y="273052"/>
            <a:ext cx="5537729" cy="5853113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95302" y="1435102"/>
            <a:ext cx="3259006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78916" indent="0">
              <a:buNone/>
              <a:defRPr sz="1300"/>
            </a:lvl2pPr>
            <a:lvl3pPr marL="957833" indent="0">
              <a:buNone/>
              <a:defRPr sz="1100"/>
            </a:lvl3pPr>
            <a:lvl4pPr marL="1436749" indent="0">
              <a:buNone/>
              <a:defRPr sz="900"/>
            </a:lvl4pPr>
            <a:lvl5pPr marL="1915666" indent="0">
              <a:buNone/>
              <a:defRPr sz="900"/>
            </a:lvl5pPr>
            <a:lvl6pPr marL="2394582" indent="0">
              <a:buNone/>
              <a:defRPr sz="900"/>
            </a:lvl6pPr>
            <a:lvl7pPr marL="2873499" indent="0">
              <a:buNone/>
              <a:defRPr sz="900"/>
            </a:lvl7pPr>
            <a:lvl8pPr marL="3352415" indent="0">
              <a:buNone/>
              <a:defRPr sz="900"/>
            </a:lvl8pPr>
            <a:lvl9pPr marL="3831331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14/09/16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7883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1"/>
            <a:ext cx="5943600" cy="566737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400"/>
            </a:lvl1pPr>
            <a:lvl2pPr marL="478916" indent="0">
              <a:buNone/>
              <a:defRPr sz="2900"/>
            </a:lvl2pPr>
            <a:lvl3pPr marL="957833" indent="0">
              <a:buNone/>
              <a:defRPr sz="2600"/>
            </a:lvl3pPr>
            <a:lvl4pPr marL="1436749" indent="0">
              <a:buNone/>
              <a:defRPr sz="2100"/>
            </a:lvl4pPr>
            <a:lvl5pPr marL="1915666" indent="0">
              <a:buNone/>
              <a:defRPr sz="2100"/>
            </a:lvl5pPr>
            <a:lvl6pPr marL="2394582" indent="0">
              <a:buNone/>
              <a:defRPr sz="2100"/>
            </a:lvl6pPr>
            <a:lvl7pPr marL="2873499" indent="0">
              <a:buNone/>
              <a:defRPr sz="2100"/>
            </a:lvl7pPr>
            <a:lvl8pPr marL="3352415" indent="0">
              <a:buNone/>
              <a:defRPr sz="2100"/>
            </a:lvl8pPr>
            <a:lvl9pPr marL="3831331" indent="0">
              <a:buNone/>
              <a:defRPr sz="2100"/>
            </a:lvl9pPr>
          </a:lstStyle>
          <a:p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78916" indent="0">
              <a:buNone/>
              <a:defRPr sz="1300"/>
            </a:lvl2pPr>
            <a:lvl3pPr marL="957833" indent="0">
              <a:buNone/>
              <a:defRPr sz="1100"/>
            </a:lvl3pPr>
            <a:lvl4pPr marL="1436749" indent="0">
              <a:buNone/>
              <a:defRPr sz="900"/>
            </a:lvl4pPr>
            <a:lvl5pPr marL="1915666" indent="0">
              <a:buNone/>
              <a:defRPr sz="900"/>
            </a:lvl5pPr>
            <a:lvl6pPr marL="2394582" indent="0">
              <a:buNone/>
              <a:defRPr sz="900"/>
            </a:lvl6pPr>
            <a:lvl7pPr marL="2873499" indent="0">
              <a:buNone/>
              <a:defRPr sz="900"/>
            </a:lvl7pPr>
            <a:lvl8pPr marL="3352415" indent="0">
              <a:buNone/>
              <a:defRPr sz="900"/>
            </a:lvl8pPr>
            <a:lvl9pPr marL="3831331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14/09/16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60935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95300" y="274637"/>
            <a:ext cx="8915400" cy="1143000"/>
          </a:xfrm>
          <a:prstGeom prst="rect">
            <a:avLst/>
          </a:prstGeom>
        </p:spPr>
        <p:txBody>
          <a:bodyPr vert="horz" lIns="95784" tIns="47892" rIns="95784" bIns="47892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5784" tIns="47892" rIns="95784" bIns="47892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5784" tIns="47892" rIns="95784" bIns="47892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590D9-D0EF-D441-ABDB-24EE32076D7B}" type="datetimeFigureOut">
              <a:rPr lang="es-ES" smtClean="0"/>
              <a:t>14/09/16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5784" tIns="47892" rIns="95784" bIns="47892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5784" tIns="47892" rIns="95784" bIns="47892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7166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78916" rtl="0" eaLnBrk="1" latinLnBrk="0" hangingPunct="1">
        <a:spcBef>
          <a:spcPct val="0"/>
        </a:spcBef>
        <a:buNone/>
        <a:defRPr sz="4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187" indent="-359187" algn="l" defTabSz="478916" rtl="0" eaLnBrk="1" latinLnBrk="0" hangingPunct="1">
        <a:spcBef>
          <a:spcPct val="20000"/>
        </a:spcBef>
        <a:buFont typeface="Arial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78239" indent="-299323" algn="l" defTabSz="478916" rtl="0" eaLnBrk="1" latinLnBrk="0" hangingPunct="1">
        <a:spcBef>
          <a:spcPct val="20000"/>
        </a:spcBef>
        <a:buFont typeface="Arial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97292" indent="-239459" algn="l" defTabSz="478916" rtl="0" eaLnBrk="1" latinLnBrk="0" hangingPunct="1">
        <a:spcBef>
          <a:spcPct val="20000"/>
        </a:spcBef>
        <a:buFont typeface="Arial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76208" indent="-239459" algn="l" defTabSz="478916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5124" indent="-239459" algn="l" defTabSz="478916" rtl="0" eaLnBrk="1" latinLnBrk="0" hangingPunct="1">
        <a:spcBef>
          <a:spcPct val="20000"/>
        </a:spcBef>
        <a:buFont typeface="Arial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4041" indent="-239459" algn="l" defTabSz="478916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2957" indent="-239459" algn="l" defTabSz="478916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1874" indent="-239459" algn="l" defTabSz="478916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0790" indent="-239459" algn="l" defTabSz="478916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8916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7833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36749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15666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94582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73499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52415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31331" algn="l" defTabSz="478916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AA049887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826" y="596900"/>
            <a:ext cx="1892201" cy="5943600"/>
          </a:xfrm>
          <a:prstGeom prst="rect">
            <a:avLst/>
          </a:prstGeom>
          <a:ln>
            <a:noFill/>
          </a:ln>
        </p:spPr>
      </p:pic>
      <p:pic>
        <p:nvPicPr>
          <p:cNvPr id="7" name="Imagen 6" descr="AA049887.png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96247"/>
          <a:stretch/>
        </p:blipFill>
        <p:spPr>
          <a:xfrm>
            <a:off x="1970826" y="596900"/>
            <a:ext cx="1892201" cy="223200"/>
          </a:xfrm>
          <a:prstGeom prst="rect">
            <a:avLst/>
          </a:prstGeom>
          <a:ln>
            <a:noFill/>
          </a:ln>
        </p:spPr>
      </p:pic>
      <p:pic>
        <p:nvPicPr>
          <p:cNvPr id="9" name="Imagen 8" descr="AA049887.png"/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4" b="64207"/>
          <a:stretch/>
        </p:blipFill>
        <p:spPr>
          <a:xfrm>
            <a:off x="1970826" y="1065215"/>
            <a:ext cx="1892201" cy="1659600"/>
          </a:xfrm>
          <a:prstGeom prst="rect">
            <a:avLst/>
          </a:prstGeom>
          <a:ln>
            <a:noFill/>
          </a:ln>
        </p:spPr>
      </p:pic>
      <p:pic>
        <p:nvPicPr>
          <p:cNvPr id="10" name="Imagen 9" descr="AA049887.png"/>
          <p:cNvPicPr>
            <a:picLocks noChangeAspect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40" b="-613"/>
          <a:stretch/>
        </p:blipFill>
        <p:spPr>
          <a:xfrm>
            <a:off x="1970826" y="2718465"/>
            <a:ext cx="1892201" cy="3855600"/>
          </a:xfrm>
          <a:prstGeom prst="rect">
            <a:avLst/>
          </a:prstGeom>
          <a:ln>
            <a:noFill/>
          </a:ln>
        </p:spPr>
      </p:pic>
      <p:grpSp>
        <p:nvGrpSpPr>
          <p:cNvPr id="31" name="Agrupar 30"/>
          <p:cNvGrpSpPr/>
          <p:nvPr/>
        </p:nvGrpSpPr>
        <p:grpSpPr>
          <a:xfrm>
            <a:off x="858432" y="3725333"/>
            <a:ext cx="1211171" cy="307777"/>
            <a:chOff x="858432" y="3725333"/>
            <a:chExt cx="1211171" cy="307777"/>
          </a:xfrm>
        </p:grpSpPr>
        <p:cxnSp>
          <p:nvCxnSpPr>
            <p:cNvPr id="13" name="Conector recto de flecha 12"/>
            <p:cNvCxnSpPr/>
            <p:nvPr/>
          </p:nvCxnSpPr>
          <p:spPr>
            <a:xfrm>
              <a:off x="1718998" y="3894666"/>
              <a:ext cx="350605" cy="0"/>
            </a:xfrm>
            <a:prstGeom prst="straightConnector1">
              <a:avLst/>
            </a:prstGeom>
            <a:ln>
              <a:solidFill>
                <a:schemeClr val="accent5">
                  <a:lumMod val="7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CuadroTexto 14"/>
            <p:cNvSpPr txBox="1"/>
            <p:nvPr/>
          </p:nvSpPr>
          <p:spPr>
            <a:xfrm>
              <a:off x="858432" y="3725333"/>
              <a:ext cx="8729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b="1" dirty="0">
                  <a:solidFill>
                    <a:schemeClr val="accent5">
                      <a:lumMod val="75000"/>
                    </a:schemeClr>
                  </a:solidFill>
                  <a:latin typeface="Arial"/>
                  <a:cs typeface="Arial"/>
                </a:rPr>
                <a:t>o</a:t>
              </a:r>
              <a:r>
                <a:rPr lang="es-ES" sz="1400" b="1" dirty="0" smtClean="0">
                  <a:solidFill>
                    <a:schemeClr val="accent5">
                      <a:lumMod val="75000"/>
                    </a:schemeClr>
                  </a:solidFill>
                  <a:latin typeface="Arial"/>
                  <a:cs typeface="Arial"/>
                </a:rPr>
                <a:t>xígeno</a:t>
              </a:r>
              <a:endParaRPr lang="es-ES" sz="1200" b="1" dirty="0">
                <a:solidFill>
                  <a:schemeClr val="accent5">
                    <a:lumMod val="75000"/>
                  </a:schemeClr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30" name="Agrupar 29"/>
          <p:cNvGrpSpPr/>
          <p:nvPr/>
        </p:nvGrpSpPr>
        <p:grpSpPr>
          <a:xfrm>
            <a:off x="858432" y="2113844"/>
            <a:ext cx="1211171" cy="307777"/>
            <a:chOff x="858432" y="2113844"/>
            <a:chExt cx="1211171" cy="307777"/>
          </a:xfrm>
        </p:grpSpPr>
        <p:sp>
          <p:nvSpPr>
            <p:cNvPr id="17" name="CuadroTexto 16"/>
            <p:cNvSpPr txBox="1"/>
            <p:nvPr/>
          </p:nvSpPr>
          <p:spPr>
            <a:xfrm>
              <a:off x="858432" y="2113844"/>
              <a:ext cx="8929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b="1" dirty="0">
                  <a:solidFill>
                    <a:schemeClr val="bg1">
                      <a:lumMod val="50000"/>
                    </a:schemeClr>
                  </a:solidFill>
                  <a:latin typeface="Arial"/>
                  <a:cs typeface="Arial"/>
                </a:rPr>
                <a:t>c</a:t>
              </a:r>
              <a:r>
                <a:rPr lang="es-ES" sz="1400" b="1" dirty="0" smtClean="0">
                  <a:solidFill>
                    <a:schemeClr val="bg1">
                      <a:lumMod val="50000"/>
                    </a:schemeClr>
                  </a:solidFill>
                  <a:latin typeface="Arial"/>
                  <a:cs typeface="Arial"/>
                </a:rPr>
                <a:t>arbono</a:t>
              </a:r>
              <a:endParaRPr lang="es-ES" sz="1200" b="1" dirty="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endParaRPr>
            </a:p>
          </p:txBody>
        </p:sp>
        <p:cxnSp>
          <p:nvCxnSpPr>
            <p:cNvPr id="18" name="Conector recto de flecha 17"/>
            <p:cNvCxnSpPr/>
            <p:nvPr/>
          </p:nvCxnSpPr>
          <p:spPr>
            <a:xfrm>
              <a:off x="1718998" y="2297288"/>
              <a:ext cx="350605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Agrupar 28"/>
          <p:cNvGrpSpPr/>
          <p:nvPr/>
        </p:nvGrpSpPr>
        <p:grpSpPr>
          <a:xfrm>
            <a:off x="1094814" y="820100"/>
            <a:ext cx="1317192" cy="307777"/>
            <a:chOff x="1094814" y="820100"/>
            <a:chExt cx="1317192" cy="307777"/>
          </a:xfrm>
        </p:grpSpPr>
        <p:sp>
          <p:nvSpPr>
            <p:cNvPr id="22" name="CuadroTexto 21"/>
            <p:cNvSpPr txBox="1"/>
            <p:nvPr/>
          </p:nvSpPr>
          <p:spPr>
            <a:xfrm>
              <a:off x="1094814" y="820100"/>
              <a:ext cx="10123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b="1" dirty="0" smtClean="0">
                  <a:solidFill>
                    <a:schemeClr val="accent2">
                      <a:lumMod val="75000"/>
                    </a:schemeClr>
                  </a:solidFill>
                  <a:latin typeface="Arial"/>
                  <a:cs typeface="Arial"/>
                </a:rPr>
                <a:t>nitrógeno</a:t>
              </a:r>
              <a:endParaRPr lang="es-ES" sz="1200" b="1" dirty="0">
                <a:solidFill>
                  <a:schemeClr val="accent2">
                    <a:lumMod val="75000"/>
                  </a:schemeClr>
                </a:solidFill>
                <a:latin typeface="Arial"/>
                <a:cs typeface="Arial"/>
              </a:endParaRPr>
            </a:p>
          </p:txBody>
        </p:sp>
        <p:cxnSp>
          <p:nvCxnSpPr>
            <p:cNvPr id="23" name="Conector recto de flecha 22"/>
            <p:cNvCxnSpPr/>
            <p:nvPr/>
          </p:nvCxnSpPr>
          <p:spPr>
            <a:xfrm>
              <a:off x="2061401" y="1003544"/>
              <a:ext cx="350605" cy="0"/>
            </a:xfrm>
            <a:prstGeom prst="straightConnector1">
              <a:avLst/>
            </a:prstGeom>
            <a:ln>
              <a:solidFill>
                <a:schemeClr val="accent2">
                  <a:lumMod val="7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Agrupar 27"/>
          <p:cNvGrpSpPr/>
          <p:nvPr/>
        </p:nvGrpSpPr>
        <p:grpSpPr>
          <a:xfrm>
            <a:off x="669604" y="541878"/>
            <a:ext cx="1871231" cy="307777"/>
            <a:chOff x="669604" y="541878"/>
            <a:chExt cx="1871231" cy="307777"/>
          </a:xfrm>
        </p:grpSpPr>
        <p:sp>
          <p:nvSpPr>
            <p:cNvPr id="25" name="CuadroTexto 24"/>
            <p:cNvSpPr txBox="1"/>
            <p:nvPr/>
          </p:nvSpPr>
          <p:spPr>
            <a:xfrm>
              <a:off x="669604" y="541878"/>
              <a:ext cx="157142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b="1" dirty="0">
                  <a:solidFill>
                    <a:schemeClr val="tx2">
                      <a:lumMod val="50000"/>
                    </a:schemeClr>
                  </a:solidFill>
                  <a:latin typeface="Arial"/>
                  <a:cs typeface="Arial"/>
                </a:rPr>
                <a:t>o</a:t>
              </a:r>
              <a:r>
                <a:rPr lang="es-ES" sz="1400" b="1" dirty="0" smtClean="0">
                  <a:solidFill>
                    <a:schemeClr val="tx2">
                      <a:lumMod val="50000"/>
                    </a:schemeClr>
                  </a:solidFill>
                  <a:latin typeface="Arial"/>
                  <a:cs typeface="Arial"/>
                </a:rPr>
                <a:t>tros elementos</a:t>
              </a:r>
              <a:endParaRPr lang="es-ES" sz="1200" b="1" dirty="0">
                <a:solidFill>
                  <a:schemeClr val="tx2">
                    <a:lumMod val="50000"/>
                  </a:schemeClr>
                </a:solidFill>
                <a:latin typeface="Arial"/>
                <a:cs typeface="Arial"/>
              </a:endParaRPr>
            </a:p>
          </p:txBody>
        </p:sp>
        <p:cxnSp>
          <p:nvCxnSpPr>
            <p:cNvPr id="26" name="Conector recto de flecha 25"/>
            <p:cNvCxnSpPr/>
            <p:nvPr/>
          </p:nvCxnSpPr>
          <p:spPr>
            <a:xfrm>
              <a:off x="2190230" y="725322"/>
              <a:ext cx="350605" cy="0"/>
            </a:xfrm>
            <a:prstGeom prst="straightConnector1">
              <a:avLst/>
            </a:prstGeom>
            <a:ln>
              <a:solidFill>
                <a:schemeClr val="tx2">
                  <a:lumMod val="50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7" name="Tabla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301104"/>
              </p:ext>
            </p:extLst>
          </p:nvPr>
        </p:nvGraphicFramePr>
        <p:xfrm>
          <a:off x="4305300" y="429260"/>
          <a:ext cx="2819400" cy="6111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46200"/>
                <a:gridCol w="14732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ELEMENTO</a:t>
                      </a:r>
                      <a:endParaRPr lang="es-ES" b="1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PORCENTAJE</a:t>
                      </a:r>
                      <a:endParaRPr lang="es-ES" b="1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O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65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C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18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H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10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N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3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Ca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1.5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P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1.2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K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0.2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S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0.2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Cl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0.2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err="1" smtClean="0"/>
                        <a:t>Na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0.1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Mg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0.1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b="1" dirty="0" smtClean="0"/>
                        <a:t>Otros:</a:t>
                      </a:r>
                      <a:r>
                        <a:rPr lang="es-ES" b="1" baseline="0" dirty="0" smtClean="0"/>
                        <a:t> </a:t>
                      </a:r>
                      <a:r>
                        <a:rPr lang="es-ES" baseline="0" dirty="0" smtClean="0"/>
                        <a:t>B, Cr, Co, Cu, F, I, Fe, Mn, Mo, Se, Si, Sn, V, Zn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&lt;</a:t>
                      </a:r>
                      <a:r>
                        <a:rPr lang="es-ES" baseline="0" dirty="0" smtClean="0"/>
                        <a:t> 1</a:t>
                      </a:r>
                      <a:endParaRPr lang="es-ES" dirty="0"/>
                    </a:p>
                  </a:txBody>
                  <a:tcPr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7" name="Imagen 36" descr="AA049887.png"/>
          <p:cNvPicPr>
            <a:picLocks noChangeAspect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6" b="81161"/>
          <a:stretch/>
        </p:blipFill>
        <p:spPr>
          <a:xfrm>
            <a:off x="1970826" y="1058865"/>
            <a:ext cx="1892201" cy="651600"/>
          </a:xfrm>
          <a:prstGeom prst="rect">
            <a:avLst/>
          </a:prstGeom>
          <a:ln>
            <a:noFill/>
          </a:ln>
        </p:spPr>
      </p:pic>
      <p:grpSp>
        <p:nvGrpSpPr>
          <p:cNvPr id="38" name="Agrupar 37"/>
          <p:cNvGrpSpPr/>
          <p:nvPr/>
        </p:nvGrpSpPr>
        <p:grpSpPr>
          <a:xfrm>
            <a:off x="942414" y="1280277"/>
            <a:ext cx="1367992" cy="307777"/>
            <a:chOff x="1094814" y="820100"/>
            <a:chExt cx="1367992" cy="307777"/>
          </a:xfrm>
        </p:grpSpPr>
        <p:sp>
          <p:nvSpPr>
            <p:cNvPr id="39" name="CuadroTexto 38"/>
            <p:cNvSpPr txBox="1"/>
            <p:nvPr/>
          </p:nvSpPr>
          <p:spPr>
            <a:xfrm>
              <a:off x="1094814" y="820100"/>
              <a:ext cx="106227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b="1" dirty="0">
                  <a:solidFill>
                    <a:schemeClr val="accent4">
                      <a:lumMod val="75000"/>
                    </a:schemeClr>
                  </a:solidFill>
                  <a:latin typeface="Arial"/>
                  <a:cs typeface="Arial"/>
                </a:rPr>
                <a:t>h</a:t>
              </a:r>
              <a:r>
                <a:rPr lang="es-ES" sz="1400" b="1" dirty="0" smtClean="0">
                  <a:solidFill>
                    <a:schemeClr val="accent4">
                      <a:lumMod val="75000"/>
                    </a:schemeClr>
                  </a:solidFill>
                  <a:latin typeface="Arial"/>
                  <a:cs typeface="Arial"/>
                </a:rPr>
                <a:t>idrógeno</a:t>
              </a:r>
              <a:endParaRPr lang="es-ES" sz="1200" b="1" dirty="0">
                <a:solidFill>
                  <a:schemeClr val="accent4">
                    <a:lumMod val="75000"/>
                  </a:schemeClr>
                </a:solidFill>
                <a:latin typeface="Arial"/>
                <a:cs typeface="Arial"/>
              </a:endParaRPr>
            </a:p>
          </p:txBody>
        </p:sp>
        <p:cxnSp>
          <p:nvCxnSpPr>
            <p:cNvPr id="40" name="Conector recto de flecha 39"/>
            <p:cNvCxnSpPr/>
            <p:nvPr/>
          </p:nvCxnSpPr>
          <p:spPr>
            <a:xfrm>
              <a:off x="2112201" y="1003544"/>
              <a:ext cx="350605" cy="0"/>
            </a:xfrm>
            <a:prstGeom prst="straightConnector1">
              <a:avLst/>
            </a:prstGeom>
            <a:ln>
              <a:solidFill>
                <a:srgbClr val="604A7B"/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85920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760</TotalTime>
  <Words>61</Words>
  <Application>Microsoft Macintosh PowerPoint</Application>
  <PresentationFormat>A4 (210x297 mm)</PresentationFormat>
  <Paragraphs>31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131</cp:revision>
  <dcterms:created xsi:type="dcterms:W3CDTF">2016-02-02T13:05:52Z</dcterms:created>
  <dcterms:modified xsi:type="dcterms:W3CDTF">2016-09-14T09:38:33Z</dcterms:modified>
</cp:coreProperties>
</file>