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0" r:id="rId2"/>
  </p:sldIdLst>
  <p:sldSz cx="51206400" cy="43205400"/>
  <p:notesSz cx="6858000" cy="9144000"/>
  <p:defaultTextStyle>
    <a:defPPr>
      <a:defRPr lang="es-ES"/>
    </a:defPPr>
    <a:lvl1pPr marL="0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1pPr>
    <a:lvl2pPr marL="2697352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2pPr>
    <a:lvl3pPr marL="5394704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3pPr>
    <a:lvl4pPr marL="8092056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4pPr>
    <a:lvl5pPr marL="10789407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5pPr>
    <a:lvl6pPr marL="13486759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6pPr>
    <a:lvl7pPr marL="16184111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7pPr>
    <a:lvl8pPr marL="18881463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8pPr>
    <a:lvl9pPr marL="21578815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4660"/>
  </p:normalViewPr>
  <p:slideViewPr>
    <p:cSldViewPr snapToGrid="0" snapToObjects="1">
      <p:cViewPr>
        <p:scale>
          <a:sx n="33" d="100"/>
          <a:sy n="33" d="100"/>
        </p:scale>
        <p:origin x="-1496" y="-80"/>
      </p:cViewPr>
      <p:guideLst>
        <p:guide orient="horz" pos="13609"/>
        <p:guide pos="161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88CD4-4EF2-D54A-8258-B055C809B350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685800"/>
            <a:ext cx="4064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9CBD5-50B0-9846-A836-53B9DF889C9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348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840480" y="13421685"/>
            <a:ext cx="43525440" cy="926115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80960" y="24483060"/>
            <a:ext cx="35844480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697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394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092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4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47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124641" y="1730225"/>
            <a:ext cx="11521440" cy="36864607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60321" y="1730225"/>
            <a:ext cx="33710880" cy="3686460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48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1191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44952" y="27763476"/>
            <a:ext cx="43525440" cy="8581073"/>
          </a:xfrm>
        </p:spPr>
        <p:txBody>
          <a:bodyPr anchor="t"/>
          <a:lstStyle>
            <a:lvl1pPr algn="l">
              <a:defRPr sz="23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044952" y="18312295"/>
            <a:ext cx="43525440" cy="9451179"/>
          </a:xfrm>
        </p:spPr>
        <p:txBody>
          <a:bodyPr anchor="b"/>
          <a:lstStyle>
            <a:lvl1pPr marL="0" indent="0">
              <a:buNone/>
              <a:defRPr sz="11800">
                <a:solidFill>
                  <a:schemeClr val="tx1">
                    <a:tint val="75000"/>
                  </a:schemeClr>
                </a:solidFill>
              </a:defRPr>
            </a:lvl1pPr>
            <a:lvl2pPr marL="2697352" indent="0">
              <a:buNone/>
              <a:defRPr sz="10500">
                <a:solidFill>
                  <a:schemeClr val="tx1">
                    <a:tint val="75000"/>
                  </a:schemeClr>
                </a:solidFill>
              </a:defRPr>
            </a:lvl2pPr>
            <a:lvl3pPr marL="5394704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3pPr>
            <a:lvl4pPr marL="8092056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76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03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60299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6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3" y="9671213"/>
            <a:ext cx="22625052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60323" y="13701715"/>
            <a:ext cx="22625052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6012146" y="9671213"/>
            <a:ext cx="22633940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6012146" y="13701715"/>
            <a:ext cx="22633940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5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280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29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0325" y="1720215"/>
            <a:ext cx="16846552" cy="7320916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020280" y="1720220"/>
            <a:ext cx="28625800" cy="36874611"/>
          </a:xfrm>
        </p:spPr>
        <p:txBody>
          <a:bodyPr/>
          <a:lstStyle>
            <a:lvl1pPr>
              <a:defRPr sz="18900"/>
            </a:lvl1pPr>
            <a:lvl2pPr>
              <a:defRPr sz="16400"/>
            </a:lvl2pPr>
            <a:lvl3pPr>
              <a:defRPr sz="14300"/>
            </a:lvl3pPr>
            <a:lvl4pPr>
              <a:defRPr sz="11800"/>
            </a:lvl4pPr>
            <a:lvl5pPr>
              <a:defRPr sz="11800"/>
            </a:lvl5pPr>
            <a:lvl6pPr>
              <a:defRPr sz="11800"/>
            </a:lvl6pPr>
            <a:lvl7pPr>
              <a:defRPr sz="11800"/>
            </a:lvl7pPr>
            <a:lvl8pPr>
              <a:defRPr sz="11800"/>
            </a:lvl8pPr>
            <a:lvl9pPr>
              <a:defRPr sz="1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60325" y="9041134"/>
            <a:ext cx="16846552" cy="29553696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19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36812" y="30243783"/>
            <a:ext cx="30723840" cy="3570448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0036812" y="3860482"/>
            <a:ext cx="30723840" cy="25923240"/>
          </a:xfrm>
        </p:spPr>
        <p:txBody>
          <a:bodyPr/>
          <a:lstStyle>
            <a:lvl1pPr marL="0" indent="0">
              <a:buNone/>
              <a:defRPr sz="18900"/>
            </a:lvl1pPr>
            <a:lvl2pPr marL="2697352" indent="0">
              <a:buNone/>
              <a:defRPr sz="16400"/>
            </a:lvl2pPr>
            <a:lvl3pPr marL="5394704" indent="0">
              <a:buNone/>
              <a:defRPr sz="14300"/>
            </a:lvl3pPr>
            <a:lvl4pPr marL="8092056" indent="0">
              <a:buNone/>
              <a:defRPr sz="11800"/>
            </a:lvl4pPr>
            <a:lvl5pPr marL="10789407" indent="0">
              <a:buNone/>
              <a:defRPr sz="11800"/>
            </a:lvl5pPr>
            <a:lvl6pPr marL="13486759" indent="0">
              <a:buNone/>
              <a:defRPr sz="11800"/>
            </a:lvl6pPr>
            <a:lvl7pPr marL="16184111" indent="0">
              <a:buNone/>
              <a:defRPr sz="11800"/>
            </a:lvl7pPr>
            <a:lvl8pPr marL="18881463" indent="0">
              <a:buNone/>
              <a:defRPr sz="11800"/>
            </a:lvl8pPr>
            <a:lvl9pPr marL="21578815" indent="0">
              <a:buNone/>
              <a:defRPr sz="118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036812" y="33814231"/>
            <a:ext cx="30723840" cy="5070631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094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560320" y="1730218"/>
            <a:ext cx="46085760" cy="7200900"/>
          </a:xfrm>
          <a:prstGeom prst="rect">
            <a:avLst/>
          </a:prstGeom>
        </p:spPr>
        <p:txBody>
          <a:bodyPr vert="horz" lIns="539471" tIns="269735" rIns="539471" bIns="269735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0" y="10081264"/>
            <a:ext cx="46085760" cy="28513566"/>
          </a:xfrm>
          <a:prstGeom prst="rect">
            <a:avLst/>
          </a:prstGeom>
        </p:spPr>
        <p:txBody>
          <a:bodyPr vert="horz" lIns="539471" tIns="269735" rIns="539471" bIns="269735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5603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l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885F-F443-C44B-8640-948E7C20372B}" type="datetimeFigureOut">
              <a:rPr lang="es-ES" smtClean="0"/>
              <a:t>27/09/16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7495520" y="40045012"/>
            <a:ext cx="162153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ct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66979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653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97352" rtl="0" eaLnBrk="1" latinLnBrk="0" hangingPunct="1">
        <a:spcBef>
          <a:spcPct val="0"/>
        </a:spcBef>
        <a:buNone/>
        <a:defRPr sz="2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3014" indent="-2023014" algn="l" defTabSz="2697352" rtl="0" eaLnBrk="1" latinLnBrk="0" hangingPunct="1">
        <a:spcBef>
          <a:spcPct val="20000"/>
        </a:spcBef>
        <a:buFont typeface="Arial"/>
        <a:buChar char="•"/>
        <a:defRPr sz="18900" kern="1200">
          <a:solidFill>
            <a:schemeClr val="tx1"/>
          </a:solidFill>
          <a:latin typeface="+mn-lt"/>
          <a:ea typeface="+mn-ea"/>
          <a:cs typeface="+mn-cs"/>
        </a:defRPr>
      </a:lvl1pPr>
      <a:lvl2pPr marL="4383197" indent="-1685845" algn="l" defTabSz="2697352" rtl="0" eaLnBrk="1" latinLnBrk="0" hangingPunct="1">
        <a:spcBef>
          <a:spcPct val="20000"/>
        </a:spcBef>
        <a:buFont typeface="Arial"/>
        <a:buChar char="–"/>
        <a:defRPr sz="16400" kern="1200">
          <a:solidFill>
            <a:schemeClr val="tx1"/>
          </a:solidFill>
          <a:latin typeface="+mn-lt"/>
          <a:ea typeface="+mn-ea"/>
          <a:cs typeface="+mn-cs"/>
        </a:defRPr>
      </a:lvl2pPr>
      <a:lvl3pPr marL="6743380" indent="-1348675" algn="l" defTabSz="2697352" rtl="0" eaLnBrk="1" latinLnBrk="0" hangingPunct="1">
        <a:spcBef>
          <a:spcPct val="20000"/>
        </a:spcBef>
        <a:buFont typeface="Arial"/>
        <a:buChar char="•"/>
        <a:defRPr sz="14300" kern="1200">
          <a:solidFill>
            <a:schemeClr val="tx1"/>
          </a:solidFill>
          <a:latin typeface="+mn-lt"/>
          <a:ea typeface="+mn-ea"/>
          <a:cs typeface="+mn-cs"/>
        </a:defRPr>
      </a:lvl3pPr>
      <a:lvl4pPr marL="9440732" indent="-1348675" algn="l" defTabSz="2697352" rtl="0" eaLnBrk="1" latinLnBrk="0" hangingPunct="1">
        <a:spcBef>
          <a:spcPct val="20000"/>
        </a:spcBef>
        <a:buFont typeface="Arial"/>
        <a:buChar char="–"/>
        <a:defRPr sz="1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138084" indent="-1348675" algn="l" defTabSz="2697352" rtl="0" eaLnBrk="1" latinLnBrk="0" hangingPunct="1">
        <a:spcBef>
          <a:spcPct val="20000"/>
        </a:spcBef>
        <a:buFont typeface="Arial"/>
        <a:buChar char="»"/>
        <a:defRPr sz="1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835436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6pPr>
      <a:lvl7pPr marL="17532788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30140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927491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1pPr>
      <a:lvl2pPr marL="2697352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2pPr>
      <a:lvl3pPr marL="5394704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3pPr>
      <a:lvl4pPr marL="8092056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407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5pPr>
      <a:lvl6pPr marL="13486759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6pPr>
      <a:lvl7pPr marL="16184111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7pPr>
      <a:lvl8pPr marL="18881463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8815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Agrupar 8"/>
          <p:cNvGrpSpPr/>
          <p:nvPr/>
        </p:nvGrpSpPr>
        <p:grpSpPr>
          <a:xfrm>
            <a:off x="6336231" y="6385910"/>
            <a:ext cx="23718634" cy="12449564"/>
            <a:chOff x="6336231" y="6385910"/>
            <a:chExt cx="23718634" cy="12449564"/>
          </a:xfrm>
        </p:grpSpPr>
        <p:sp>
          <p:nvSpPr>
            <p:cNvPr id="4" name="CuadroTexto 3"/>
            <p:cNvSpPr txBox="1"/>
            <p:nvPr/>
          </p:nvSpPr>
          <p:spPr>
            <a:xfrm rot="10800000" flipV="1">
              <a:off x="21966606" y="6385910"/>
              <a:ext cx="8088259" cy="1244956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s-ES" sz="7200" baseline="30000" dirty="0" smtClean="0"/>
                <a:t>28</a:t>
              </a:r>
              <a:r>
                <a:rPr lang="es-ES" sz="7200" dirty="0" smtClean="0"/>
                <a:t>Si </a:t>
              </a:r>
              <a:r>
                <a:rPr lang="es-ES" sz="7200" dirty="0"/>
                <a:t>+ </a:t>
              </a:r>
              <a:r>
                <a:rPr lang="es-ES" sz="7200" baseline="30000" dirty="0"/>
                <a:t>4</a:t>
              </a:r>
              <a:r>
                <a:rPr lang="es-ES" sz="7200" dirty="0"/>
                <a:t>He</a:t>
              </a:r>
              <a:r>
                <a:rPr lang="es-ES" sz="7200" dirty="0" smtClean="0"/>
                <a:t>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baseline="30000" dirty="0" smtClean="0"/>
                <a:t>32</a:t>
              </a:r>
              <a:r>
                <a:rPr lang="es-ES" sz="7200" dirty="0" smtClean="0"/>
                <a:t>S + </a:t>
              </a:r>
              <a:r>
                <a:rPr lang="es-ES" sz="7200" dirty="0" smtClean="0">
                  <a:latin typeface="Symbol" charset="2"/>
                  <a:cs typeface="Symbol" charset="2"/>
                </a:rPr>
                <a:t>g</a:t>
              </a:r>
            </a:p>
            <a:p>
              <a:pPr algn="dist">
                <a:lnSpc>
                  <a:spcPct val="150000"/>
                </a:lnSpc>
              </a:pPr>
              <a:r>
                <a:rPr lang="es-ES" sz="7200" baseline="30000" dirty="0" smtClean="0"/>
                <a:t>32</a:t>
              </a:r>
              <a:r>
                <a:rPr lang="es-ES" sz="7200" dirty="0" smtClean="0"/>
                <a:t>S + </a:t>
              </a:r>
              <a:r>
                <a:rPr lang="es-ES" sz="7200" baseline="30000" dirty="0" smtClean="0"/>
                <a:t>4</a:t>
              </a:r>
              <a:r>
                <a:rPr lang="es-ES" sz="7200" dirty="0" smtClean="0"/>
                <a:t>He </a:t>
              </a:r>
              <a:r>
                <a:rPr lang="es-ES" sz="7200" dirty="0" smtClean="0">
                  <a:sym typeface="Zapf Dingbats"/>
                </a:rPr>
                <a:t></a:t>
              </a:r>
              <a:r>
                <a:rPr lang="es-ES" sz="7200" dirty="0" smtClean="0"/>
                <a:t> </a:t>
              </a:r>
              <a:r>
                <a:rPr lang="es-ES" sz="7200" baseline="30000" dirty="0" smtClean="0"/>
                <a:t>36</a:t>
              </a:r>
              <a:r>
                <a:rPr lang="es-ES" sz="7200" dirty="0" smtClean="0"/>
                <a:t>Ar + </a:t>
              </a:r>
              <a:r>
                <a:rPr lang="es-ES" sz="7200" dirty="0" smtClean="0">
                  <a:latin typeface="Symbol" charset="2"/>
                  <a:cs typeface="Symbol" charset="2"/>
                </a:rPr>
                <a:t>g</a:t>
              </a:r>
              <a:endParaRPr lang="es-ES" sz="7200" dirty="0" smtClean="0"/>
            </a:p>
            <a:p>
              <a:pPr algn="dist">
                <a:lnSpc>
                  <a:spcPct val="150000"/>
                </a:lnSpc>
              </a:pPr>
              <a:r>
                <a:rPr lang="es-ES" sz="7200" baseline="30000" dirty="0" smtClean="0"/>
                <a:t>36</a:t>
              </a:r>
              <a:r>
                <a:rPr lang="es-ES" sz="7200" dirty="0" smtClean="0"/>
                <a:t>Ar + </a:t>
              </a:r>
              <a:r>
                <a:rPr lang="es-ES" sz="7200" baseline="30000" dirty="0"/>
                <a:t>4</a:t>
              </a:r>
              <a:r>
                <a:rPr lang="es-ES" sz="7200" dirty="0"/>
                <a:t>He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baseline="30000" dirty="0" smtClean="0"/>
                <a:t>40</a:t>
              </a:r>
              <a:r>
                <a:rPr lang="es-ES" sz="7200" dirty="0" smtClean="0"/>
                <a:t>Ca </a:t>
              </a:r>
              <a:r>
                <a:rPr lang="es-ES" sz="7200" dirty="0"/>
                <a:t>+ </a:t>
              </a:r>
              <a:r>
                <a:rPr lang="es-ES" sz="7200" dirty="0">
                  <a:latin typeface="Symbol" charset="2"/>
                  <a:cs typeface="Symbol" charset="2"/>
                </a:rPr>
                <a:t>g</a:t>
              </a:r>
              <a:endParaRPr lang="es-ES" sz="7200" dirty="0"/>
            </a:p>
            <a:p>
              <a:pPr algn="dist">
                <a:lnSpc>
                  <a:spcPct val="150000"/>
                </a:lnSpc>
              </a:pPr>
              <a:r>
                <a:rPr lang="es-ES" sz="7200" baseline="30000" dirty="0"/>
                <a:t>40</a:t>
              </a:r>
              <a:r>
                <a:rPr lang="es-ES" sz="7200" dirty="0"/>
                <a:t>Ca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baseline="30000" dirty="0"/>
                <a:t>4</a:t>
              </a:r>
              <a:r>
                <a:rPr lang="es-ES" sz="7200" dirty="0"/>
                <a:t>He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i="1" baseline="30000" dirty="0" smtClean="0"/>
                <a:t>44</a:t>
              </a:r>
              <a:r>
                <a:rPr lang="es-ES" sz="7200" i="1" dirty="0" smtClean="0"/>
                <a:t>Ti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dirty="0" smtClean="0">
                  <a:latin typeface="Symbol" charset="2"/>
                  <a:cs typeface="Symbol" charset="2"/>
                </a:rPr>
                <a:t>g</a:t>
              </a:r>
              <a:endParaRPr lang="es-ES" sz="7200" dirty="0"/>
            </a:p>
            <a:p>
              <a:pPr algn="dist">
                <a:lnSpc>
                  <a:spcPct val="150000"/>
                </a:lnSpc>
              </a:pPr>
              <a:r>
                <a:rPr lang="es-ES" sz="7200" i="1" baseline="30000" dirty="0" smtClean="0"/>
                <a:t>44</a:t>
              </a:r>
              <a:r>
                <a:rPr lang="es-ES" sz="7200" i="1" dirty="0" smtClean="0"/>
                <a:t>Ti</a:t>
              </a:r>
              <a:r>
                <a:rPr lang="es-ES" sz="7200" dirty="0" smtClean="0"/>
                <a:t> + </a:t>
              </a:r>
              <a:r>
                <a:rPr lang="es-ES" sz="7200" baseline="30000" dirty="0"/>
                <a:t>4</a:t>
              </a:r>
              <a:r>
                <a:rPr lang="es-ES" sz="7200" dirty="0"/>
                <a:t>He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i="1" baseline="30000" dirty="0" smtClean="0"/>
                <a:t>48</a:t>
              </a:r>
              <a:r>
                <a:rPr lang="es-ES" sz="7200" i="1" dirty="0" smtClean="0"/>
                <a:t>Cr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dirty="0">
                  <a:latin typeface="Symbol" charset="2"/>
                  <a:cs typeface="Symbol" charset="2"/>
                </a:rPr>
                <a:t>g</a:t>
              </a:r>
              <a:endParaRPr lang="es-ES" sz="7200" dirty="0"/>
            </a:p>
            <a:p>
              <a:pPr algn="dist">
                <a:lnSpc>
                  <a:spcPct val="150000"/>
                </a:lnSpc>
              </a:pPr>
              <a:r>
                <a:rPr lang="es-ES" sz="7200" i="1" baseline="30000" dirty="0" smtClean="0"/>
                <a:t>48</a:t>
              </a:r>
              <a:r>
                <a:rPr lang="es-ES" sz="7200" i="1" dirty="0" smtClean="0"/>
                <a:t>Cr</a:t>
              </a:r>
              <a:r>
                <a:rPr lang="es-ES" sz="7200" dirty="0" smtClean="0"/>
                <a:t> + </a:t>
              </a:r>
              <a:r>
                <a:rPr lang="es-ES" sz="7200" baseline="30000" dirty="0"/>
                <a:t>4</a:t>
              </a:r>
              <a:r>
                <a:rPr lang="es-ES" sz="7200" dirty="0"/>
                <a:t>He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i="1" baseline="30000" dirty="0" smtClean="0"/>
                <a:t>52</a:t>
              </a:r>
              <a:r>
                <a:rPr lang="es-ES" sz="7200" i="1" dirty="0" smtClean="0"/>
                <a:t>Fe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dirty="0" smtClean="0">
                  <a:latin typeface="Symbol" charset="2"/>
                  <a:cs typeface="Symbol" charset="2"/>
                </a:rPr>
                <a:t>g</a:t>
              </a:r>
            </a:p>
            <a:p>
              <a:pPr algn="dist">
                <a:lnSpc>
                  <a:spcPct val="150000"/>
                </a:lnSpc>
                <a:spcAft>
                  <a:spcPts val="600"/>
                </a:spcAft>
              </a:pPr>
              <a:r>
                <a:rPr lang="es-ES" sz="7200" i="1" baseline="30000" dirty="0"/>
                <a:t>52</a:t>
              </a:r>
              <a:r>
                <a:rPr lang="es-ES" sz="7200" i="1" dirty="0"/>
                <a:t>Fe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baseline="30000" dirty="0"/>
                <a:t>4</a:t>
              </a:r>
              <a:r>
                <a:rPr lang="es-ES" sz="7200" dirty="0"/>
                <a:t>He </a:t>
              </a:r>
              <a:r>
                <a:rPr lang="es-ES" sz="7200" dirty="0">
                  <a:sym typeface="Zapf Dingbats"/>
                </a:rPr>
                <a:t></a:t>
              </a:r>
              <a:r>
                <a:rPr lang="es-ES" sz="7200" dirty="0"/>
                <a:t> </a:t>
              </a:r>
              <a:r>
                <a:rPr lang="es-ES" sz="7200" i="1" baseline="30000" dirty="0" smtClean="0"/>
                <a:t>56</a:t>
              </a:r>
              <a:r>
                <a:rPr lang="es-ES" sz="7200" i="1" dirty="0" smtClean="0"/>
                <a:t>Ni</a:t>
              </a:r>
              <a:r>
                <a:rPr lang="es-ES" sz="7200" dirty="0" smtClean="0"/>
                <a:t> </a:t>
              </a:r>
              <a:r>
                <a:rPr lang="es-ES" sz="7200" dirty="0"/>
                <a:t>+ </a:t>
              </a:r>
              <a:r>
                <a:rPr lang="es-ES" sz="7200" dirty="0" smtClean="0">
                  <a:latin typeface="Symbol" charset="2"/>
                  <a:cs typeface="Symbol" charset="2"/>
                </a:rPr>
                <a:t>g</a:t>
              </a:r>
            </a:p>
            <a:p>
              <a:pPr algn="dist">
                <a:lnSpc>
                  <a:spcPct val="50000"/>
                </a:lnSpc>
                <a:spcAft>
                  <a:spcPts val="600"/>
                </a:spcAft>
              </a:pPr>
              <a:endParaRPr lang="es-ES" sz="7200" dirty="0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6336231" y="10340910"/>
              <a:ext cx="9404781" cy="3508653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s-ES" sz="4800" b="1" dirty="0" smtClean="0"/>
                <a:t>FOTODESINTEGRACIÓN</a:t>
              </a:r>
              <a:endParaRPr lang="es-ES" sz="7200" b="1" dirty="0" smtClean="0"/>
            </a:p>
            <a:p>
              <a:pPr>
                <a:lnSpc>
                  <a:spcPct val="150000"/>
                </a:lnSpc>
              </a:pPr>
              <a:r>
                <a:rPr lang="es-ES" sz="7200" baseline="30000" dirty="0" smtClean="0"/>
                <a:t>28</a:t>
              </a:r>
              <a:r>
                <a:rPr lang="es-ES" sz="7200" dirty="0" smtClean="0"/>
                <a:t>Si </a:t>
              </a:r>
              <a:r>
                <a:rPr lang="es-ES" sz="7200" dirty="0"/>
                <a:t>+ </a:t>
              </a:r>
              <a:r>
                <a:rPr lang="es-ES" sz="7200" dirty="0">
                  <a:latin typeface="Symbol" charset="2"/>
                  <a:cs typeface="Symbol" charset="2"/>
                </a:rPr>
                <a:t>g</a:t>
              </a:r>
              <a:r>
                <a:rPr lang="es-ES" sz="7200" dirty="0"/>
                <a:t> </a:t>
              </a:r>
              <a:r>
                <a:rPr lang="es-ES" sz="7200" dirty="0">
                  <a:sym typeface="Zapf Dingbats"/>
                </a:rPr>
                <a:t></a:t>
              </a:r>
              <a:r>
                <a:rPr lang="es-ES" sz="7200" dirty="0"/>
                <a:t> </a:t>
              </a:r>
              <a:r>
                <a:rPr lang="es-ES" sz="7200" baseline="30000" dirty="0"/>
                <a:t>24</a:t>
              </a:r>
              <a:r>
                <a:rPr lang="es-ES" sz="7200" dirty="0"/>
                <a:t>Mg + </a:t>
              </a:r>
              <a:r>
                <a:rPr lang="es-ES" sz="7200" baseline="30000" dirty="0" smtClean="0"/>
                <a:t>4</a:t>
              </a:r>
              <a:r>
                <a:rPr lang="es-ES" sz="7200" dirty="0" smtClean="0"/>
                <a:t>He</a:t>
              </a:r>
            </a:p>
            <a:p>
              <a:pPr>
                <a:lnSpc>
                  <a:spcPct val="50000"/>
                </a:lnSpc>
              </a:pPr>
              <a:endParaRPr lang="es-ES" sz="7200" dirty="0"/>
            </a:p>
          </p:txBody>
        </p:sp>
        <p:sp>
          <p:nvSpPr>
            <p:cNvPr id="7" name="Flecha derecha 6"/>
            <p:cNvSpPr/>
            <p:nvPr/>
          </p:nvSpPr>
          <p:spPr>
            <a:xfrm>
              <a:off x="15817986" y="12123105"/>
              <a:ext cx="5426608" cy="1039124"/>
            </a:xfrm>
            <a:prstGeom prst="rightArrow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15741012" y="11068956"/>
              <a:ext cx="471084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4800" b="1" dirty="0"/>
                <a:t>RECOMBINACIÓN</a:t>
              </a:r>
              <a:endParaRPr lang="es-ES" sz="8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54335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58</Words>
  <Application>Microsoft Macintosh PowerPoint</Application>
  <PresentationFormat>Personalizado</PresentationFormat>
  <Paragraphs>10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556</cp:revision>
  <cp:lastPrinted>2016-01-28T09:03:58Z</cp:lastPrinted>
  <dcterms:created xsi:type="dcterms:W3CDTF">2016-01-27T21:39:04Z</dcterms:created>
  <dcterms:modified xsi:type="dcterms:W3CDTF">2016-09-27T16:16:56Z</dcterms:modified>
</cp:coreProperties>
</file>