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363" r:id="rId2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6" autoAdjust="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8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AE2F4D-3162-4645-B39C-A45E2164200E}" type="datetimeFigureOut">
              <a:rPr lang="es-ES_tradnl" smtClean="0"/>
              <a:pPr/>
              <a:t>15/11/16</a:t>
            </a:fld>
            <a:endParaRPr lang="es-ES_tradn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_tradn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4D6E3-D12B-2543-820C-F6CD0D6ACC7B}" type="slidenum">
              <a:rPr lang="es-ES_tradnl" smtClean="0"/>
              <a:pPr/>
              <a:t>‹Nr.›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375559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374A4-7FB8-9140-B1A3-FAFBD9F19560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15/11/16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D0740-2358-E04A-8F8E-6EF6E1CE8158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374A4-7FB8-9140-B1A3-FAFBD9F19560}" type="datetimeFigureOut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15/11/16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D0740-2358-E04A-8F8E-6EF6E1CE8158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4"/>
          <p:cNvGrpSpPr>
            <a:grpSpLocks noChangeAspect="1"/>
          </p:cNvGrpSpPr>
          <p:nvPr/>
        </p:nvGrpSpPr>
        <p:grpSpPr bwMode="auto">
          <a:xfrm>
            <a:off x="34760" y="2106661"/>
            <a:ext cx="9204264" cy="2905613"/>
            <a:chOff x="161" y="1026"/>
            <a:chExt cx="5622" cy="1660"/>
          </a:xfrm>
        </p:grpSpPr>
        <p:grpSp>
          <p:nvGrpSpPr>
            <p:cNvPr id="3" name="Group 22"/>
            <p:cNvGrpSpPr>
              <a:grpSpLocks/>
            </p:cNvGrpSpPr>
            <p:nvPr/>
          </p:nvGrpSpPr>
          <p:grpSpPr bwMode="auto">
            <a:xfrm>
              <a:off x="191" y="1117"/>
              <a:ext cx="5592" cy="1500"/>
              <a:chOff x="191" y="1117"/>
              <a:chExt cx="5592" cy="1500"/>
            </a:xfrm>
          </p:grpSpPr>
          <p:pic>
            <p:nvPicPr>
              <p:cNvPr id="93" name="Picture 14" descr="sm1"/>
              <p:cNvPicPr>
                <a:picLocks noChangeAspect="1" noChangeArrowheads="1"/>
              </p:cNvPicPr>
              <p:nvPr/>
            </p:nvPicPr>
            <p:blipFill>
              <a:blip r:embed="rId2"/>
              <a:srcRect l="5420" b="68718"/>
              <a:stretch>
                <a:fillRect/>
              </a:stretch>
            </p:blipFill>
            <p:spPr bwMode="auto">
              <a:xfrm>
                <a:off x="191" y="1117"/>
                <a:ext cx="3324" cy="13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4" name="Picture 15" descr="sm2"/>
              <p:cNvPicPr>
                <a:picLocks noChangeAspect="1" noChangeArrowheads="1"/>
              </p:cNvPicPr>
              <p:nvPr/>
            </p:nvPicPr>
            <p:blipFill>
              <a:blip r:embed="rId3"/>
              <a:srcRect b="66682"/>
              <a:stretch>
                <a:fillRect/>
              </a:stretch>
            </p:blipFill>
            <p:spPr bwMode="auto">
              <a:xfrm>
                <a:off x="3651" y="1117"/>
                <a:ext cx="2132" cy="13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" name="Line 16"/>
              <p:cNvSpPr>
                <a:spLocks noChangeShapeType="1"/>
              </p:cNvSpPr>
              <p:nvPr/>
            </p:nvSpPr>
            <p:spPr bwMode="auto">
              <a:xfrm flipV="1">
                <a:off x="3016" y="1390"/>
                <a:ext cx="1043" cy="317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endParaRPr lang="es-ES_tradnl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Line 18"/>
              <p:cNvSpPr>
                <a:spLocks noChangeShapeType="1"/>
              </p:cNvSpPr>
              <p:nvPr/>
            </p:nvSpPr>
            <p:spPr bwMode="auto">
              <a:xfrm rot="2700000" flipV="1">
                <a:off x="3006" y="1879"/>
                <a:ext cx="1014" cy="462"/>
              </a:xfrm>
              <a:prstGeom prst="line">
                <a:avLst/>
              </a:prstGeom>
              <a:noFill/>
              <a:ln w="19050" cap="rnd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  <a:spAutoFit/>
              </a:bodyPr>
              <a:lstStyle/>
              <a:p>
                <a:endParaRPr lang="es-ES_tradnl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" name="Rectangle 20"/>
            <p:cNvSpPr>
              <a:spLocks noChangeArrowheads="1"/>
            </p:cNvSpPr>
            <p:nvPr/>
          </p:nvSpPr>
          <p:spPr bwMode="auto">
            <a:xfrm>
              <a:off x="3606" y="1117"/>
              <a:ext cx="91" cy="3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endParaRPr lang="es-ES">
                <a:solidFill>
                  <a:prstClr val="black"/>
                </a:solidFill>
              </a:endParaRPr>
            </a:p>
          </p:txBody>
        </p:sp>
        <p:sp>
          <p:nvSpPr>
            <p:cNvPr id="83" name="Rectangle 21"/>
            <p:cNvSpPr>
              <a:spLocks noChangeArrowheads="1"/>
            </p:cNvSpPr>
            <p:nvPr/>
          </p:nvSpPr>
          <p:spPr bwMode="auto">
            <a:xfrm>
              <a:off x="3742" y="2387"/>
              <a:ext cx="680" cy="18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  <a:spAutoFit/>
            </a:bodyPr>
            <a:lstStyle/>
            <a:p>
              <a:endParaRPr lang="es-ES">
                <a:solidFill>
                  <a:prstClr val="black"/>
                </a:solidFill>
              </a:endParaRPr>
            </a:p>
          </p:txBody>
        </p:sp>
        <p:sp>
          <p:nvSpPr>
            <p:cNvPr id="84" name="Text Box 23"/>
            <p:cNvSpPr txBox="1">
              <a:spLocks noChangeArrowheads="1"/>
            </p:cNvSpPr>
            <p:nvPr/>
          </p:nvSpPr>
          <p:spPr bwMode="auto">
            <a:xfrm>
              <a:off x="161" y="2386"/>
              <a:ext cx="936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Terrón de azúcar</a:t>
              </a:r>
            </a:p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(~1 cm=10</a:t>
              </a:r>
              <a:r>
                <a:rPr lang="es-ES" sz="1400" baseline="300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-2</a:t>
              </a: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 m)</a:t>
              </a:r>
            </a:p>
          </p:txBody>
        </p:sp>
        <p:sp>
          <p:nvSpPr>
            <p:cNvPr id="85" name="Text Box 24"/>
            <p:cNvSpPr txBox="1">
              <a:spLocks noChangeArrowheads="1"/>
            </p:cNvSpPr>
            <p:nvPr/>
          </p:nvSpPr>
          <p:spPr bwMode="auto">
            <a:xfrm>
              <a:off x="1578" y="2387"/>
              <a:ext cx="554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Cristal</a:t>
              </a:r>
            </a:p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(~10</a:t>
              </a:r>
              <a:r>
                <a:rPr lang="es-ES" sz="1400" baseline="300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-6</a:t>
              </a: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 m)</a:t>
              </a:r>
            </a:p>
          </p:txBody>
        </p:sp>
        <p:sp>
          <p:nvSpPr>
            <p:cNvPr id="86" name="Text Box 25"/>
            <p:cNvSpPr txBox="1">
              <a:spLocks noChangeArrowheads="1"/>
            </p:cNvSpPr>
            <p:nvPr/>
          </p:nvSpPr>
          <p:spPr bwMode="auto">
            <a:xfrm>
              <a:off x="2700" y="2387"/>
              <a:ext cx="589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Átomo</a:t>
              </a:r>
            </a:p>
            <a:p>
              <a:pPr>
                <a:defRPr/>
              </a:pPr>
              <a:r>
                <a:rPr lang="es-ES" sz="1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(~10</a:t>
              </a:r>
              <a:r>
                <a:rPr lang="es-ES" sz="1400" baseline="30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-10</a:t>
              </a:r>
              <a:r>
                <a:rPr lang="es-ES" sz="1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 m)</a:t>
              </a:r>
            </a:p>
          </p:txBody>
        </p:sp>
        <p:sp>
          <p:nvSpPr>
            <p:cNvPr id="87" name="Text Box 26"/>
            <p:cNvSpPr txBox="1">
              <a:spLocks noChangeArrowheads="1"/>
            </p:cNvSpPr>
            <p:nvPr/>
          </p:nvSpPr>
          <p:spPr bwMode="auto">
            <a:xfrm>
              <a:off x="3325" y="1026"/>
              <a:ext cx="591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Electrón</a:t>
              </a:r>
            </a:p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(&lt;10</a:t>
              </a:r>
              <a:r>
                <a:rPr lang="es-ES" sz="1400" baseline="300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-18</a:t>
              </a: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 m)</a:t>
              </a:r>
            </a:p>
          </p:txBody>
        </p:sp>
        <p:sp>
          <p:nvSpPr>
            <p:cNvPr id="88" name="Line 28"/>
            <p:cNvSpPr>
              <a:spLocks noChangeShapeType="1"/>
            </p:cNvSpPr>
            <p:nvPr/>
          </p:nvSpPr>
          <p:spPr bwMode="auto">
            <a:xfrm flipH="1">
              <a:off x="3198" y="1163"/>
              <a:ext cx="181" cy="135"/>
            </a:xfrm>
            <a:prstGeom prst="line">
              <a:avLst/>
            </a:prstGeom>
            <a:noFill/>
            <a:ln w="19050">
              <a:solidFill>
                <a:srgbClr val="9933FF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s-ES_tradnl">
                <a:solidFill>
                  <a:prstClr val="black"/>
                </a:solidFill>
              </a:endParaRPr>
            </a:p>
          </p:txBody>
        </p:sp>
        <p:sp>
          <p:nvSpPr>
            <p:cNvPr id="89" name="Text Box 29"/>
            <p:cNvSpPr txBox="1">
              <a:spLocks noChangeArrowheads="1"/>
            </p:cNvSpPr>
            <p:nvPr/>
          </p:nvSpPr>
          <p:spPr bwMode="auto">
            <a:xfrm>
              <a:off x="3870" y="2387"/>
              <a:ext cx="591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Núcleo</a:t>
              </a:r>
            </a:p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(~10</a:t>
              </a:r>
              <a:r>
                <a:rPr lang="es-ES" sz="1400" baseline="300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-15</a:t>
              </a: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 m)</a:t>
              </a:r>
            </a:p>
          </p:txBody>
        </p:sp>
        <p:sp>
          <p:nvSpPr>
            <p:cNvPr id="90" name="Text Box 30"/>
            <p:cNvSpPr txBox="1">
              <a:spLocks noChangeArrowheads="1"/>
            </p:cNvSpPr>
            <p:nvPr/>
          </p:nvSpPr>
          <p:spPr bwMode="auto">
            <a:xfrm>
              <a:off x="4368" y="1026"/>
              <a:ext cx="589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Quark</a:t>
              </a:r>
            </a:p>
            <a:p>
              <a:pPr>
                <a:defRPr/>
              </a:pP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(&lt;10</a:t>
              </a:r>
              <a:r>
                <a:rPr lang="es-ES" sz="1400" baseline="300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-18</a:t>
              </a:r>
              <a:r>
                <a:rPr lang="es-ES" sz="140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 m)</a:t>
              </a:r>
            </a:p>
          </p:txBody>
        </p:sp>
        <p:sp>
          <p:nvSpPr>
            <p:cNvPr id="91" name="Line 31"/>
            <p:cNvSpPr>
              <a:spLocks noChangeShapeType="1"/>
            </p:cNvSpPr>
            <p:nvPr/>
          </p:nvSpPr>
          <p:spPr bwMode="auto">
            <a:xfrm>
              <a:off x="4830" y="1345"/>
              <a:ext cx="182" cy="180"/>
            </a:xfrm>
            <a:prstGeom prst="line">
              <a:avLst/>
            </a:prstGeom>
            <a:noFill/>
            <a:ln w="19050">
              <a:solidFill>
                <a:srgbClr val="9933FF"/>
              </a:solidFill>
              <a:round/>
              <a:headEnd/>
              <a:tailEnd type="triangle" w="med" len="med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endParaRPr lang="es-ES_tradnl">
                <a:solidFill>
                  <a:prstClr val="black"/>
                </a:solidFill>
              </a:endParaRPr>
            </a:p>
          </p:txBody>
        </p:sp>
        <p:sp>
          <p:nvSpPr>
            <p:cNvPr id="92" name="Text Box 32"/>
            <p:cNvSpPr txBox="1">
              <a:spLocks noChangeArrowheads="1"/>
            </p:cNvSpPr>
            <p:nvPr/>
          </p:nvSpPr>
          <p:spPr bwMode="auto">
            <a:xfrm>
              <a:off x="4912" y="2387"/>
              <a:ext cx="858" cy="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defRPr/>
              </a:pPr>
              <a:r>
                <a:rPr lang="es-ES" sz="1400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Neutr</a:t>
              </a:r>
              <a:r>
                <a:rPr lang="es-ES" sz="1400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ón / </a:t>
              </a:r>
              <a:r>
                <a:rPr lang="es-ES" sz="1400" dirty="0" smtClean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Protón</a:t>
              </a:r>
              <a:endParaRPr lang="es-ES" sz="1400" dirty="0">
                <a:solidFill>
                  <a:prstClr val="black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 New Roman" pitchFamily="-107" charset="0"/>
              </a:endParaRPr>
            </a:p>
            <a:p>
              <a:pPr>
                <a:defRPr/>
              </a:pPr>
              <a:r>
                <a:rPr lang="es-ES" sz="1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(~10</a:t>
              </a:r>
              <a:r>
                <a:rPr lang="es-ES" sz="1400" baseline="30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-16</a:t>
              </a:r>
              <a:r>
                <a:rPr lang="es-ES" sz="14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pitchFamily="-107" charset="0"/>
                </a:rPr>
                <a:t> m)</a:t>
              </a:r>
            </a:p>
          </p:txBody>
        </p:sp>
      </p:grpSp>
      <p:sp>
        <p:nvSpPr>
          <p:cNvPr id="26" name="Rectángulo 25"/>
          <p:cNvSpPr/>
          <p:nvPr/>
        </p:nvSpPr>
        <p:spPr>
          <a:xfrm>
            <a:off x="6775910" y="1424132"/>
            <a:ext cx="1183039" cy="56009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tailEnd type="arrow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6338</TotalTime>
  <Words>63</Words>
  <Application>Microsoft Macintosh PowerPoint</Application>
  <PresentationFormat>Presentación en pantalla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1_Tema de Office</vt:lpstr>
      <vt:lpstr>Presentación de PowerPoint</vt:lpstr>
    </vt:vector>
  </TitlesOfParts>
  <Company>IFIC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Cosmic Rays</dc:title>
  <dc:creator>SERGIO PASTOR CARPI</dc:creator>
  <cp:lastModifiedBy>Sergio</cp:lastModifiedBy>
  <cp:revision>226</cp:revision>
  <dcterms:created xsi:type="dcterms:W3CDTF">2013-12-17T08:29:25Z</dcterms:created>
  <dcterms:modified xsi:type="dcterms:W3CDTF">2016-11-15T11:34:58Z</dcterms:modified>
</cp:coreProperties>
</file>