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2" r:id="rId2"/>
  </p:sldIdLst>
  <p:sldSz cx="9906000" cy="6858000" type="A4"/>
  <p:notesSz cx="6858000" cy="9144000"/>
  <p:defaultTextStyle>
    <a:defPPr>
      <a:defRPr lang="es-ES"/>
    </a:defPPr>
    <a:lvl1pPr marL="0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91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833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74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66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582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49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415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331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Énfasis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1384" y="-10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9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8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7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6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5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4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4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7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916" indent="0">
              <a:buNone/>
              <a:defRPr sz="2900"/>
            </a:lvl2pPr>
            <a:lvl3pPr marL="957833" indent="0">
              <a:buNone/>
              <a:defRPr sz="2600"/>
            </a:lvl3pPr>
            <a:lvl4pPr marL="1436749" indent="0">
              <a:buNone/>
              <a:defRPr sz="2100"/>
            </a:lvl4pPr>
            <a:lvl5pPr marL="1915666" indent="0">
              <a:buNone/>
              <a:defRPr sz="2100"/>
            </a:lvl5pPr>
            <a:lvl6pPr marL="2394582" indent="0">
              <a:buNone/>
              <a:defRPr sz="2100"/>
            </a:lvl6pPr>
            <a:lvl7pPr marL="2873499" indent="0">
              <a:buNone/>
              <a:defRPr sz="2100"/>
            </a:lvl7pPr>
            <a:lvl8pPr marL="3352415" indent="0">
              <a:buNone/>
              <a:defRPr sz="2100"/>
            </a:lvl8pPr>
            <a:lvl9pPr marL="3831331" indent="0">
              <a:buNone/>
              <a:defRPr sz="21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95784" tIns="47892" rIns="95784" bIns="47892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84" tIns="47892" rIns="95784" bIns="47892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01/08/16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8916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187" indent="-359187" algn="l" defTabSz="478916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239" indent="-299323" algn="l" defTabSz="478916" rtl="0" eaLnBrk="1" latinLnBrk="0" hangingPunct="1">
        <a:spcBef>
          <a:spcPct val="20000"/>
        </a:spcBef>
        <a:buFont typeface="Arial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7292" indent="-239459" algn="l" defTabSz="478916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76208" indent="-239459" algn="l" defTabSz="478916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124" indent="-239459" algn="l" defTabSz="478916" rtl="0" eaLnBrk="1" latinLnBrk="0" hangingPunct="1">
        <a:spcBef>
          <a:spcPct val="20000"/>
        </a:spcBef>
        <a:buFont typeface="Arial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4041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957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874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790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1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33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4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6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82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49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415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331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Agrupar 9"/>
          <p:cNvGrpSpPr/>
          <p:nvPr/>
        </p:nvGrpSpPr>
        <p:grpSpPr>
          <a:xfrm>
            <a:off x="237600" y="1097952"/>
            <a:ext cx="9487267" cy="4623556"/>
            <a:chOff x="237600" y="1097952"/>
            <a:chExt cx="9487267" cy="4623556"/>
          </a:xfrm>
        </p:grpSpPr>
        <p:grpSp>
          <p:nvGrpSpPr>
            <p:cNvPr id="13" name="Agrupar 12"/>
            <p:cNvGrpSpPr/>
            <p:nvPr/>
          </p:nvGrpSpPr>
          <p:grpSpPr>
            <a:xfrm>
              <a:off x="465667" y="1157222"/>
              <a:ext cx="9259200" cy="4564286"/>
              <a:chOff x="597735" y="1168400"/>
              <a:chExt cx="9259200" cy="4564286"/>
            </a:xfrm>
          </p:grpSpPr>
          <p:grpSp>
            <p:nvGrpSpPr>
              <p:cNvPr id="16" name="Agrupar 15"/>
              <p:cNvGrpSpPr/>
              <p:nvPr/>
            </p:nvGrpSpPr>
            <p:grpSpPr>
              <a:xfrm>
                <a:off x="597735" y="1168400"/>
                <a:ext cx="9259200" cy="4502277"/>
                <a:chOff x="597735" y="1168400"/>
                <a:chExt cx="9259200" cy="4502277"/>
              </a:xfrm>
            </p:grpSpPr>
            <p:pic>
              <p:nvPicPr>
                <p:cNvPr id="18" name="Imagen 17" descr="SolarSystemAbundances.svg.png"/>
                <p:cNvPicPr>
                  <a:picLocks noChangeAspect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352" t="4390" r="2176" b="4390"/>
                <a:stretch/>
              </p:blipFill>
              <p:spPr>
                <a:xfrm>
                  <a:off x="597735" y="1168400"/>
                  <a:ext cx="9259200" cy="4502277"/>
                </a:xfrm>
                <a:prstGeom prst="rect">
                  <a:avLst/>
                </a:prstGeom>
                <a:solidFill>
                  <a:schemeClr val="bg1"/>
                </a:solidFill>
              </p:spPr>
            </p:pic>
            <p:sp>
              <p:nvSpPr>
                <p:cNvPr id="19" name="Rectángulo 18"/>
                <p:cNvSpPr/>
                <p:nvPr/>
              </p:nvSpPr>
              <p:spPr>
                <a:xfrm>
                  <a:off x="7315200" y="1600200"/>
                  <a:ext cx="2108200" cy="9144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>
                    <a:noFill/>
                  </a:endParaRPr>
                </a:p>
              </p:txBody>
            </p:sp>
          </p:grpSp>
          <p:sp>
            <p:nvSpPr>
              <p:cNvPr id="17" name="Rectángulo 16"/>
              <p:cNvSpPr/>
              <p:nvPr/>
            </p:nvSpPr>
            <p:spPr>
              <a:xfrm>
                <a:off x="884771" y="5394132"/>
                <a:ext cx="8903495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1600" b="1" dirty="0" smtClean="0"/>
                  <a:t>Número de protones (número atómico, Z)</a:t>
                </a:r>
                <a:endParaRPr lang="es-ES" sz="1600" dirty="0"/>
              </a:p>
            </p:txBody>
          </p:sp>
        </p:grpSp>
        <p:sp>
          <p:nvSpPr>
            <p:cNvPr id="15" name="Rectángulo 14"/>
            <p:cNvSpPr/>
            <p:nvPr/>
          </p:nvSpPr>
          <p:spPr>
            <a:xfrm>
              <a:off x="237600" y="1097952"/>
              <a:ext cx="450427" cy="41598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lvl="0"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12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11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9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8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7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6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5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4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3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>
                  <a:solidFill>
                    <a:prstClr val="black"/>
                  </a:solidFill>
                  <a:latin typeface="Times New Roman"/>
                  <a:cs typeface="Times New Roman"/>
                </a:rPr>
                <a:t>2</a:t>
              </a: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-1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-2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  <a:p>
              <a:pPr algn="r">
                <a:lnSpc>
                  <a:spcPct val="140000"/>
                </a:lnSpc>
              </a:pPr>
              <a:r>
                <a:rPr lang="es-ES" sz="12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10</a:t>
              </a:r>
              <a:r>
                <a:rPr lang="es-ES" sz="1200" b="1" baseline="30000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-3</a:t>
              </a:r>
              <a:endParaRPr lang="es-ES" sz="1200" b="1" baseline="30000" dirty="0">
                <a:solidFill>
                  <a:prstClr val="black"/>
                </a:solidFill>
                <a:latin typeface="Times New Roman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1071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</TotalTime>
  <Words>31</Words>
  <Application>Microsoft Macintosh PowerPoint</Application>
  <PresentationFormat>A4 (210x297 mm)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142</cp:revision>
  <dcterms:created xsi:type="dcterms:W3CDTF">2016-02-02T13:05:52Z</dcterms:created>
  <dcterms:modified xsi:type="dcterms:W3CDTF">2016-08-01T09:05:02Z</dcterms:modified>
</cp:coreProperties>
</file>