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12801600" cy="9601200" type="A3"/>
  <p:notesSz cx="6858000" cy="9144000"/>
  <p:defaultTextStyle>
    <a:defPPr>
      <a:defRPr lang="es-ES"/>
    </a:defPPr>
    <a:lvl1pPr marL="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64008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1568" y="-112"/>
      </p:cViewPr>
      <p:guideLst>
        <p:guide orient="horz" pos="3024"/>
        <p:guide pos="40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0713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72489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6528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146026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99160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6816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2767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10148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48299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883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es-ES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0935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590D9-D0EF-D441-ABDB-24EE32076D7B}" type="datetimeFigureOut">
              <a:rPr lang="es-ES" smtClean="0"/>
              <a:t>29/07/16</a:t>
            </a:fld>
            <a:endParaRPr lang="es-ES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54AB7-1CDD-694B-B549-A7D302053A90}" type="slidenum">
              <a:rPr lang="es-ES" smtClean="0"/>
              <a:t>‹Nr.›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7166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4008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640080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640080" rtl="0" eaLnBrk="1" latinLnBrk="0" hangingPunct="1">
        <a:spcBef>
          <a:spcPct val="20000"/>
        </a:spcBef>
        <a:buFont typeface="Arial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640080" rtl="0" eaLnBrk="1" latinLnBrk="0" hangingPunct="1">
        <a:spcBef>
          <a:spcPct val="20000"/>
        </a:spcBef>
        <a:buFont typeface="Arial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64008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640080" rtl="0" eaLnBrk="1" latinLnBrk="0" hangingPunct="1">
        <a:spcBef>
          <a:spcPct val="20000"/>
        </a:spcBef>
        <a:buFont typeface="Arial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64008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64008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e_Microsoft_Word1.docx"/><Relationship Id="rId4" Type="http://schemas.openxmlformats.org/officeDocument/2006/relationships/image" Target="../media/image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3" name="Agrupar 212"/>
          <p:cNvGrpSpPr/>
          <p:nvPr/>
        </p:nvGrpSpPr>
        <p:grpSpPr>
          <a:xfrm>
            <a:off x="814676" y="149210"/>
            <a:ext cx="11172241" cy="9428371"/>
            <a:chOff x="814676" y="149210"/>
            <a:chExt cx="11172241" cy="9428371"/>
          </a:xfrm>
        </p:grpSpPr>
        <p:grpSp>
          <p:nvGrpSpPr>
            <p:cNvPr id="4" name="Agrupar 3"/>
            <p:cNvGrpSpPr>
              <a:grpSpLocks noChangeAspect="1"/>
            </p:cNvGrpSpPr>
            <p:nvPr/>
          </p:nvGrpSpPr>
          <p:grpSpPr>
            <a:xfrm>
              <a:off x="814676" y="149210"/>
              <a:ext cx="11172241" cy="6151916"/>
              <a:chOff x="584200" y="1191461"/>
              <a:chExt cx="7980172" cy="4394226"/>
            </a:xfrm>
            <a:solidFill>
              <a:schemeClr val="bg1"/>
            </a:solidFill>
          </p:grpSpPr>
          <p:grpSp>
            <p:nvGrpSpPr>
              <p:cNvPr id="14" name="Agrupar 13"/>
              <p:cNvGrpSpPr/>
              <p:nvPr/>
            </p:nvGrpSpPr>
            <p:grpSpPr>
              <a:xfrm>
                <a:off x="5909733" y="1848611"/>
                <a:ext cx="438912" cy="2650404"/>
                <a:chOff x="584200" y="1405466"/>
                <a:chExt cx="438912" cy="2650404"/>
              </a:xfrm>
              <a:grpFill/>
            </p:grpSpPr>
            <p:grpSp>
              <p:nvGrpSpPr>
                <p:cNvPr id="15" name="Agrupar 14"/>
                <p:cNvGrpSpPr/>
                <p:nvPr/>
              </p:nvGrpSpPr>
              <p:grpSpPr>
                <a:xfrm>
                  <a:off x="584200" y="1405466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20" name="Rectángulo 19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5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B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1" name="Rectángulo 20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13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Al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2" name="Rectángulo 21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31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Ga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16" name="Agrupar 15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17" name="Rectángulo 16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49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In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8" name="Rectángulo 17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81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Tl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9" name="Rectángulo 18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rIns="36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113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Uut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23" name="Agrupar 22"/>
              <p:cNvGrpSpPr/>
              <p:nvPr/>
            </p:nvGrpSpPr>
            <p:grpSpPr>
              <a:xfrm>
                <a:off x="1023112" y="1850400"/>
                <a:ext cx="438912" cy="2650404"/>
                <a:chOff x="584200" y="1405466"/>
                <a:chExt cx="438912" cy="2650404"/>
              </a:xfrm>
              <a:grpFill/>
            </p:grpSpPr>
            <p:grpSp>
              <p:nvGrpSpPr>
                <p:cNvPr id="24" name="Agrupar 23"/>
                <p:cNvGrpSpPr/>
                <p:nvPr/>
              </p:nvGrpSpPr>
              <p:grpSpPr>
                <a:xfrm>
                  <a:off x="584200" y="1405466"/>
                  <a:ext cx="438912" cy="1320969"/>
                  <a:chOff x="584200" y="1405466"/>
                  <a:chExt cx="438912" cy="1320969"/>
                </a:xfrm>
                <a:grpFill/>
              </p:grpSpPr>
              <p:sp>
                <p:nvSpPr>
                  <p:cNvPr id="29" name="Rectángulo 28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schemeClr val="tx1"/>
                        </a:solidFill>
                        <a:latin typeface="Arial"/>
                      </a:rPr>
                      <a:t>4</a:t>
                    </a:r>
                  </a:p>
                  <a:p>
                    <a:pPr algn="ctr"/>
                    <a:r>
                      <a:rPr lang="es-ES" sz="2200" b="1" dirty="0">
                        <a:solidFill>
                          <a:schemeClr val="tx1"/>
                        </a:solidFill>
                        <a:latin typeface="Arial"/>
                      </a:rPr>
                      <a:t>Be</a:t>
                    </a:r>
                  </a:p>
                </p:txBody>
              </p:sp>
              <p:sp>
                <p:nvSpPr>
                  <p:cNvPr id="30" name="Rectángulo 29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schemeClr val="tx1"/>
                        </a:solidFill>
                        <a:latin typeface="Arial"/>
                      </a:rPr>
                      <a:t>12</a:t>
                    </a:r>
                  </a:p>
                  <a:p>
                    <a:pPr algn="ctr"/>
                    <a:r>
                      <a:rPr lang="es-ES" sz="2200" b="1" dirty="0">
                        <a:solidFill>
                          <a:schemeClr val="tx1"/>
                        </a:solidFill>
                        <a:latin typeface="Arial"/>
                      </a:rPr>
                      <a:t>Mg</a:t>
                    </a:r>
                    <a:endParaRPr lang="es-ES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1" name="Rectángulo 30"/>
                  <p:cNvSpPr>
                    <a:spLocks noChangeAspect="1"/>
                  </p:cNvSpPr>
                  <p:nvPr/>
                </p:nvSpPr>
                <p:spPr>
                  <a:xfrm>
                    <a:off x="584200" y="2287523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schemeClr val="tx1"/>
                        </a:solidFill>
                        <a:latin typeface="Arial"/>
                      </a:rPr>
                      <a:t>20</a:t>
                    </a:r>
                  </a:p>
                  <a:p>
                    <a:pPr algn="ctr"/>
                    <a:r>
                      <a:rPr lang="es-ES" sz="2200" b="1" dirty="0">
                        <a:solidFill>
                          <a:schemeClr val="tx1"/>
                        </a:solidFill>
                        <a:latin typeface="Arial"/>
                      </a:rPr>
                      <a:t>Ca</a:t>
                    </a:r>
                    <a:endParaRPr lang="es-ES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25" name="Agrupar 24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26" name="Rectángulo 25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schemeClr val="tx1"/>
                        </a:solidFill>
                        <a:latin typeface="Arial"/>
                      </a:rPr>
                      <a:t>38</a:t>
                    </a:r>
                  </a:p>
                  <a:p>
                    <a:pPr algn="ctr"/>
                    <a:r>
                      <a:rPr lang="es-ES" sz="2200" b="1" dirty="0">
                        <a:solidFill>
                          <a:schemeClr val="tx1"/>
                        </a:solidFill>
                        <a:latin typeface="Arial"/>
                      </a:rPr>
                      <a:t>Sr</a:t>
                    </a:r>
                    <a:endParaRPr lang="es-ES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7" name="Rectángulo 26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schemeClr val="tx1"/>
                        </a:solidFill>
                        <a:latin typeface="Arial"/>
                      </a:rPr>
                      <a:t>56</a:t>
                    </a:r>
                  </a:p>
                  <a:p>
                    <a:pPr algn="ctr"/>
                    <a:r>
                      <a:rPr lang="es-ES" sz="2200" b="1" dirty="0">
                        <a:solidFill>
                          <a:schemeClr val="tx1"/>
                        </a:solidFill>
                        <a:latin typeface="Arial"/>
                      </a:rPr>
                      <a:t>Ba</a:t>
                    </a:r>
                    <a:endParaRPr lang="es-ES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28" name="Rectángulo 27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schemeClr val="tx1"/>
                        </a:solidFill>
                        <a:latin typeface="Arial"/>
                      </a:rPr>
                      <a:t>88</a:t>
                    </a:r>
                  </a:p>
                  <a:p>
                    <a:pPr algn="ctr"/>
                    <a:r>
                      <a:rPr lang="es-ES" sz="2200" b="1" dirty="0">
                        <a:solidFill>
                          <a:schemeClr val="tx1"/>
                        </a:solidFill>
                        <a:latin typeface="Arial"/>
                      </a:rPr>
                      <a:t>Ra</a:t>
                    </a:r>
                    <a:endParaRPr lang="es-ES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32" name="Agrupar 31"/>
              <p:cNvGrpSpPr/>
              <p:nvPr/>
            </p:nvGrpSpPr>
            <p:grpSpPr>
              <a:xfrm>
                <a:off x="6352879" y="1848612"/>
                <a:ext cx="438912" cy="2650404"/>
                <a:chOff x="584200" y="1405466"/>
                <a:chExt cx="438912" cy="2650404"/>
              </a:xfrm>
              <a:grpFill/>
            </p:grpSpPr>
            <p:grpSp>
              <p:nvGrpSpPr>
                <p:cNvPr id="33" name="Agrupar 32"/>
                <p:cNvGrpSpPr/>
                <p:nvPr/>
              </p:nvGrpSpPr>
              <p:grpSpPr>
                <a:xfrm>
                  <a:off x="584200" y="1405466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38" name="Rectángulo 37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6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C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9" name="Rectángulo 38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14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Si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0" name="Rectángulo 39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32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Ge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34" name="Agrupar 33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35" name="Rectángulo 34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50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Sn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6" name="Rectángulo 35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82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Pb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37" name="Rectángulo 36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114</a:t>
                    </a:r>
                  </a:p>
                  <a:p>
                    <a:pPr lvl="0" algn="ctr"/>
                    <a:r>
                      <a:rPr lang="es-ES" sz="2200" b="1" dirty="0" err="1">
                        <a:solidFill>
                          <a:prstClr val="black"/>
                        </a:solidFill>
                        <a:latin typeface="Arial"/>
                      </a:rPr>
                      <a:t>Fl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41" name="Agrupar 40"/>
              <p:cNvGrpSpPr/>
              <p:nvPr/>
            </p:nvGrpSpPr>
            <p:grpSpPr>
              <a:xfrm>
                <a:off x="6796024" y="1848611"/>
                <a:ext cx="438912" cy="2650404"/>
                <a:chOff x="584200" y="1405466"/>
                <a:chExt cx="438912" cy="2650404"/>
              </a:xfrm>
              <a:grpFill/>
            </p:grpSpPr>
            <p:grpSp>
              <p:nvGrpSpPr>
                <p:cNvPr id="42" name="Agrupar 41"/>
                <p:cNvGrpSpPr/>
                <p:nvPr/>
              </p:nvGrpSpPr>
              <p:grpSpPr>
                <a:xfrm>
                  <a:off x="584200" y="1405466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7" name="Rectángulo 46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7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N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8" name="Rectángulo 47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15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P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9" name="Rectángulo 48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33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As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43" name="Agrupar 42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44" name="Rectángulo 43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51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Sb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5" name="Rectángulo 44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83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Bi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6" name="Rectángulo 45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115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Uup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50" name="Agrupar 49"/>
              <p:cNvGrpSpPr/>
              <p:nvPr/>
            </p:nvGrpSpPr>
            <p:grpSpPr>
              <a:xfrm>
                <a:off x="7234936" y="1848611"/>
                <a:ext cx="438912" cy="2650404"/>
                <a:chOff x="584200" y="1405466"/>
                <a:chExt cx="438912" cy="2650404"/>
              </a:xfrm>
              <a:grpFill/>
            </p:grpSpPr>
            <p:grpSp>
              <p:nvGrpSpPr>
                <p:cNvPr id="51" name="Agrupar 50"/>
                <p:cNvGrpSpPr/>
                <p:nvPr/>
              </p:nvGrpSpPr>
              <p:grpSpPr>
                <a:xfrm>
                  <a:off x="584200" y="1405466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56" name="Rectángulo 55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8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O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7" name="Rectángulo 56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16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S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8" name="Rectángulo 57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34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Se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52" name="Agrupar 51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53" name="Rectángulo 52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52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Te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4" name="Rectángulo 53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84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Po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5" name="Rectángulo 54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116</a:t>
                    </a:r>
                  </a:p>
                  <a:p>
                    <a:pPr lvl="0" algn="ctr"/>
                    <a:r>
                      <a:rPr lang="es-ES" sz="2200" b="1" dirty="0" err="1">
                        <a:solidFill>
                          <a:prstClr val="black"/>
                        </a:solidFill>
                        <a:latin typeface="Arial"/>
                      </a:rPr>
                      <a:t>Lv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59" name="Agrupar 58"/>
              <p:cNvGrpSpPr/>
              <p:nvPr/>
            </p:nvGrpSpPr>
            <p:grpSpPr>
              <a:xfrm>
                <a:off x="7679140" y="1848612"/>
                <a:ext cx="438912" cy="2650404"/>
                <a:chOff x="584200" y="1405466"/>
                <a:chExt cx="438912" cy="2650404"/>
              </a:xfrm>
              <a:grpFill/>
            </p:grpSpPr>
            <p:grpSp>
              <p:nvGrpSpPr>
                <p:cNvPr id="60" name="Agrupar 59"/>
                <p:cNvGrpSpPr/>
                <p:nvPr/>
              </p:nvGrpSpPr>
              <p:grpSpPr>
                <a:xfrm>
                  <a:off x="584200" y="1405466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65" name="Rectángulo 64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9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F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6" name="Rectángulo 65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17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Cl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7" name="Rectángulo 66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35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Br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61" name="Agrupar 60"/>
                <p:cNvGrpSpPr/>
                <p:nvPr/>
              </p:nvGrpSpPr>
              <p:grpSpPr>
                <a:xfrm>
                  <a:off x="584200" y="2730668"/>
                  <a:ext cx="438912" cy="1325202"/>
                  <a:chOff x="584200" y="1405466"/>
                  <a:chExt cx="438912" cy="1325202"/>
                </a:xfrm>
                <a:grpFill/>
              </p:grpSpPr>
              <p:sp>
                <p:nvSpPr>
                  <p:cNvPr id="62" name="Rectángulo 61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53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I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3" name="Rectángulo 62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85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At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4" name="Rectángulo 63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117</a:t>
                    </a:r>
                  </a:p>
                  <a:p>
                    <a:pPr lvl="0" algn="ctr"/>
                    <a:r>
                      <a:rPr lang="es-ES" sz="2200" b="1" dirty="0" err="1">
                        <a:solidFill>
                          <a:prstClr val="black"/>
                        </a:solidFill>
                        <a:latin typeface="Arial"/>
                      </a:rPr>
                      <a:t>Uus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135" name="Agrupar 134"/>
              <p:cNvGrpSpPr/>
              <p:nvPr/>
            </p:nvGrpSpPr>
            <p:grpSpPr>
              <a:xfrm>
                <a:off x="584200" y="1409699"/>
                <a:ext cx="438912" cy="3092194"/>
                <a:chOff x="584200" y="1409699"/>
                <a:chExt cx="438912" cy="3092194"/>
              </a:xfrm>
              <a:grpFill/>
            </p:grpSpPr>
            <p:sp>
              <p:nvSpPr>
                <p:cNvPr id="5" name="Rectángulo 4"/>
                <p:cNvSpPr>
                  <a:spLocks noChangeAspect="1"/>
                </p:cNvSpPr>
                <p:nvPr/>
              </p:nvSpPr>
              <p:spPr>
                <a:xfrm>
                  <a:off x="584200" y="1409699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t" anchorCtr="0"/>
                <a:lstStyle/>
                <a:p>
                  <a:pPr algn="ctr">
                    <a:lnSpc>
                      <a:spcPct val="60000"/>
                    </a:lnSpc>
                  </a:pPr>
                  <a:r>
                    <a:rPr lang="es-ES" sz="1300" b="1" dirty="0">
                      <a:solidFill>
                        <a:schemeClr val="tx1"/>
                      </a:solidFill>
                      <a:latin typeface="Arial"/>
                    </a:rPr>
                    <a:t>1</a:t>
                  </a:r>
                </a:p>
                <a:p>
                  <a:pPr algn="ctr"/>
                  <a:r>
                    <a:rPr lang="es-ES" sz="2200" b="1" dirty="0">
                      <a:solidFill>
                        <a:schemeClr val="tx1"/>
                      </a:solidFill>
                      <a:latin typeface="Arial"/>
                    </a:rPr>
                    <a:t>H</a:t>
                  </a:r>
                </a:p>
              </p:txBody>
            </p:sp>
            <p:sp>
              <p:nvSpPr>
                <p:cNvPr id="6" name="Rectángulo 5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t" anchorCtr="0"/>
                <a:lstStyle/>
                <a:p>
                  <a:pPr algn="ctr">
                    <a:lnSpc>
                      <a:spcPct val="60000"/>
                    </a:lnSpc>
                  </a:pPr>
                  <a:r>
                    <a:rPr lang="es-ES" sz="1300" b="1" dirty="0">
                      <a:solidFill>
                        <a:schemeClr val="tx1"/>
                      </a:solidFill>
                      <a:latin typeface="Arial"/>
                    </a:rPr>
                    <a:t>3</a:t>
                  </a:r>
                </a:p>
                <a:p>
                  <a:pPr algn="ctr"/>
                  <a:r>
                    <a:rPr lang="es-ES" sz="2200" b="1" dirty="0">
                      <a:solidFill>
                        <a:schemeClr val="tx1"/>
                      </a:solidFill>
                      <a:latin typeface="Arial"/>
                    </a:rPr>
                    <a:t>Li</a:t>
                  </a:r>
                </a:p>
              </p:txBody>
            </p:sp>
            <p:sp>
              <p:nvSpPr>
                <p:cNvPr id="7" name="Rectángulo 6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t" anchorCtr="0"/>
                <a:lstStyle/>
                <a:p>
                  <a:pPr algn="ctr">
                    <a:lnSpc>
                      <a:spcPct val="60000"/>
                    </a:lnSpc>
                  </a:pPr>
                  <a:r>
                    <a:rPr lang="es-ES" sz="1300" b="1" dirty="0">
                      <a:solidFill>
                        <a:schemeClr val="tx1"/>
                      </a:solidFill>
                      <a:latin typeface="Arial"/>
                    </a:rPr>
                    <a:t>11</a:t>
                  </a:r>
                </a:p>
                <a:p>
                  <a:pPr algn="ctr"/>
                  <a:r>
                    <a:rPr lang="es-ES" sz="2200" b="1" dirty="0">
                      <a:solidFill>
                        <a:schemeClr val="tx1"/>
                      </a:solidFill>
                      <a:latin typeface="Arial"/>
                    </a:rPr>
                    <a:t>Na</a:t>
                  </a:r>
                </a:p>
              </p:txBody>
            </p:sp>
            <p:grpSp>
              <p:nvGrpSpPr>
                <p:cNvPr id="69" name="Agrupar 68"/>
                <p:cNvGrpSpPr/>
                <p:nvPr/>
              </p:nvGrpSpPr>
              <p:grpSpPr>
                <a:xfrm>
                  <a:off x="584200" y="2730668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9" name="Agrupar 8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10" name="Rectángulo 9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schemeClr val="tx1"/>
                          </a:solidFill>
                          <a:latin typeface="Arial"/>
                        </a:rPr>
                        <a:t>19</a:t>
                      </a:r>
                    </a:p>
                    <a:p>
                      <a:pPr algn="ctr"/>
                      <a:r>
                        <a:rPr lang="es-ES" sz="2200" b="1" dirty="0">
                          <a:solidFill>
                            <a:schemeClr val="tx1"/>
                          </a:solidFill>
                          <a:latin typeface="Arial"/>
                        </a:rPr>
                        <a:t>K</a:t>
                      </a:r>
                      <a:endParaRPr lang="es-ES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1" name="Rectángulo 10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schemeClr val="tx1"/>
                          </a:solidFill>
                          <a:latin typeface="Arial"/>
                        </a:rPr>
                        <a:t>37</a:t>
                      </a:r>
                    </a:p>
                    <a:p>
                      <a:pPr algn="ctr"/>
                      <a:r>
                        <a:rPr lang="es-ES" sz="2200" b="1" dirty="0">
                          <a:solidFill>
                            <a:schemeClr val="tx1"/>
                          </a:solidFill>
                          <a:latin typeface="Arial"/>
                        </a:rPr>
                        <a:t>Rb</a:t>
                      </a:r>
                      <a:endParaRPr lang="es-ES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2" name="Rectángulo 11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schemeClr val="tx1"/>
                          </a:solidFill>
                          <a:latin typeface="Arial"/>
                        </a:rPr>
                        <a:t>55</a:t>
                      </a:r>
                    </a:p>
                    <a:p>
                      <a:pPr algn="ctr"/>
                      <a:r>
                        <a:rPr lang="es-ES" sz="2200" b="1" dirty="0">
                          <a:solidFill>
                            <a:schemeClr val="tx1"/>
                          </a:solidFill>
                          <a:latin typeface="Arial"/>
                        </a:rPr>
                        <a:t>Cs</a:t>
                      </a:r>
                      <a:endParaRPr lang="es-ES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68" name="Rectángulo 67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schemeClr val="tx1"/>
                        </a:solidFill>
                        <a:latin typeface="Arial"/>
                      </a:rPr>
                      <a:t>87</a:t>
                    </a:r>
                  </a:p>
                  <a:p>
                    <a:pPr algn="ctr"/>
                    <a:r>
                      <a:rPr lang="es-ES" sz="2200" b="1" dirty="0">
                        <a:solidFill>
                          <a:schemeClr val="tx1"/>
                        </a:solidFill>
                        <a:latin typeface="Arial"/>
                      </a:rPr>
                      <a:t>Fr</a:t>
                    </a:r>
                    <a:endParaRPr lang="es-ES" b="1" dirty="0">
                      <a:solidFill>
                        <a:schemeClr val="tx1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82" name="Agrupar 81"/>
              <p:cNvGrpSpPr/>
              <p:nvPr/>
            </p:nvGrpSpPr>
            <p:grpSpPr>
              <a:xfrm>
                <a:off x="1466257" y="2730668"/>
                <a:ext cx="882057" cy="1771393"/>
                <a:chOff x="1466257" y="2730668"/>
                <a:chExt cx="882057" cy="1771393"/>
              </a:xfrm>
              <a:grpFill/>
            </p:grpSpPr>
            <p:grpSp>
              <p:nvGrpSpPr>
                <p:cNvPr id="70" name="Agrupar 69"/>
                <p:cNvGrpSpPr/>
                <p:nvPr/>
              </p:nvGrpSpPr>
              <p:grpSpPr>
                <a:xfrm>
                  <a:off x="1466257" y="2730668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71" name="Agrupar 70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73" name="Rectángulo 7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schemeClr val="tx1"/>
                          </a:solidFill>
                          <a:latin typeface="Arial"/>
                        </a:rPr>
                        <a:t>21</a:t>
                      </a:r>
                    </a:p>
                    <a:p>
                      <a:pPr algn="ctr"/>
                      <a:r>
                        <a:rPr lang="es-ES" sz="2200" b="1" dirty="0">
                          <a:solidFill>
                            <a:schemeClr val="tx1"/>
                          </a:solidFill>
                          <a:latin typeface="Arial"/>
                        </a:rPr>
                        <a:t>Sc</a:t>
                      </a:r>
                      <a:endParaRPr lang="es-ES" b="1" dirty="0">
                        <a:solidFill>
                          <a:schemeClr val="tx1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74" name="Rectángulo 7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39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Y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75" name="Rectángulo 7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noFill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57-71</a:t>
                      </a:r>
                    </a:p>
                    <a:p>
                      <a:pPr lvl="0" algn="ctr"/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72" name="Rectángulo 71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rIns="36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89-103</a:t>
                    </a:r>
                  </a:p>
                  <a:p>
                    <a:pPr lvl="0" algn="ctr"/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76" name="Agrupar 75"/>
                <p:cNvGrpSpPr/>
                <p:nvPr/>
              </p:nvGrpSpPr>
              <p:grpSpPr>
                <a:xfrm>
                  <a:off x="1909402" y="2730836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77" name="Agrupar 76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79" name="Rectángulo 78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22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Ti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80" name="Rectángulo 79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40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Zr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81" name="Rectángulo 80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72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Hf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78" name="Rectángulo 77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104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Rf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83" name="Agrupar 82"/>
              <p:cNvGrpSpPr/>
              <p:nvPr/>
            </p:nvGrpSpPr>
            <p:grpSpPr>
              <a:xfrm>
                <a:off x="2356950" y="2730668"/>
                <a:ext cx="882057" cy="1771393"/>
                <a:chOff x="1466257" y="2730668"/>
                <a:chExt cx="882057" cy="1771393"/>
              </a:xfrm>
              <a:grpFill/>
            </p:grpSpPr>
            <p:grpSp>
              <p:nvGrpSpPr>
                <p:cNvPr id="84" name="Agrupar 83"/>
                <p:cNvGrpSpPr/>
                <p:nvPr/>
              </p:nvGrpSpPr>
              <p:grpSpPr>
                <a:xfrm>
                  <a:off x="1466257" y="2730668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91" name="Agrupar 90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93" name="Rectángulo 9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23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V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94" name="Rectángulo 9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41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Nb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95" name="Rectángulo 9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73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Ta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92" name="Rectángulo 91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105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Db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85" name="Agrupar 84"/>
                <p:cNvGrpSpPr/>
                <p:nvPr/>
              </p:nvGrpSpPr>
              <p:grpSpPr>
                <a:xfrm>
                  <a:off x="1909402" y="2730836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86" name="Agrupar 85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88" name="Rectángulo 8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24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Cr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89" name="Rectángulo 88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42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Mo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90" name="Rectángulo 89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74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W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87" name="Rectángulo 86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106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Sg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96" name="Agrupar 95"/>
              <p:cNvGrpSpPr/>
              <p:nvPr/>
            </p:nvGrpSpPr>
            <p:grpSpPr>
              <a:xfrm>
                <a:off x="3243240" y="2730668"/>
                <a:ext cx="882057" cy="1771393"/>
                <a:chOff x="1466257" y="2730668"/>
                <a:chExt cx="882057" cy="1771393"/>
              </a:xfrm>
              <a:grpFill/>
            </p:grpSpPr>
            <p:grpSp>
              <p:nvGrpSpPr>
                <p:cNvPr id="97" name="Agrupar 96"/>
                <p:cNvGrpSpPr/>
                <p:nvPr/>
              </p:nvGrpSpPr>
              <p:grpSpPr>
                <a:xfrm>
                  <a:off x="1466257" y="2730668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104" name="Agrupar 103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106" name="Rectángulo 10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25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Mn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07" name="Rectángulo 10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43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Tc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08" name="Rectángulo 10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75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Re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105" name="Rectángulo 104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107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Bh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98" name="Agrupar 97"/>
                <p:cNvGrpSpPr/>
                <p:nvPr/>
              </p:nvGrpSpPr>
              <p:grpSpPr>
                <a:xfrm>
                  <a:off x="1909402" y="2730836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99" name="Agrupar 98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101" name="Rectángulo 100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26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Fe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02" name="Rectángulo 101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44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Ru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03" name="Rectángulo 10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76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Os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100" name="Rectángulo 99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108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Hs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109" name="Agrupar 108"/>
              <p:cNvGrpSpPr/>
              <p:nvPr/>
            </p:nvGrpSpPr>
            <p:grpSpPr>
              <a:xfrm>
                <a:off x="4133763" y="2730836"/>
                <a:ext cx="882057" cy="1771393"/>
                <a:chOff x="1466257" y="2730668"/>
                <a:chExt cx="882057" cy="1771393"/>
              </a:xfrm>
              <a:grpFill/>
            </p:grpSpPr>
            <p:grpSp>
              <p:nvGrpSpPr>
                <p:cNvPr id="110" name="Agrupar 109"/>
                <p:cNvGrpSpPr/>
                <p:nvPr/>
              </p:nvGrpSpPr>
              <p:grpSpPr>
                <a:xfrm>
                  <a:off x="1466257" y="2730668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117" name="Agrupar 116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119" name="Rectángulo 118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27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Co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20" name="Rectángulo 119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45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Rh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21" name="Rectángulo 120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77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Ir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118" name="Rectángulo 117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109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Mt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111" name="Agrupar 110"/>
                <p:cNvGrpSpPr/>
                <p:nvPr/>
              </p:nvGrpSpPr>
              <p:grpSpPr>
                <a:xfrm>
                  <a:off x="1909402" y="2730836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112" name="Agrupar 111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114" name="Rectángulo 11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28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Ni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15" name="Rectángulo 11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46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Pd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16" name="Rectángulo 115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78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Pt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113" name="Rectángulo 112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110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Ds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122" name="Agrupar 121"/>
              <p:cNvGrpSpPr/>
              <p:nvPr/>
            </p:nvGrpSpPr>
            <p:grpSpPr>
              <a:xfrm>
                <a:off x="5022084" y="2730668"/>
                <a:ext cx="882057" cy="1771393"/>
                <a:chOff x="1466257" y="2730668"/>
                <a:chExt cx="882057" cy="1771393"/>
              </a:xfrm>
              <a:grpFill/>
            </p:grpSpPr>
            <p:grpSp>
              <p:nvGrpSpPr>
                <p:cNvPr id="123" name="Agrupar 122"/>
                <p:cNvGrpSpPr/>
                <p:nvPr/>
              </p:nvGrpSpPr>
              <p:grpSpPr>
                <a:xfrm>
                  <a:off x="1466257" y="2730668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130" name="Agrupar 129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132" name="Rectángulo 131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29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Cu	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33" name="Rectángulo 13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47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Ag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34" name="Rectángulo 13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79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Au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131" name="Rectángulo 130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111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Rg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  <p:grpSp>
              <p:nvGrpSpPr>
                <p:cNvPr id="124" name="Agrupar 123"/>
                <p:cNvGrpSpPr/>
                <p:nvPr/>
              </p:nvGrpSpPr>
              <p:grpSpPr>
                <a:xfrm>
                  <a:off x="1909402" y="2730836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125" name="Agrupar 124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127" name="Rectángulo 12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30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Zn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28" name="Rectángulo 12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48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Cd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29" name="Rectángulo 128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80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Hg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126" name="Rectángulo 125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72000" rIns="7200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112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Cn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136" name="Agrupar 135"/>
              <p:cNvGrpSpPr/>
              <p:nvPr/>
            </p:nvGrpSpPr>
            <p:grpSpPr>
              <a:xfrm>
                <a:off x="8125460" y="1405762"/>
                <a:ext cx="438912" cy="3096427"/>
                <a:chOff x="584200" y="1405466"/>
                <a:chExt cx="438912" cy="3096427"/>
              </a:xfrm>
              <a:grpFill/>
            </p:grpSpPr>
            <p:sp>
              <p:nvSpPr>
                <p:cNvPr id="137" name="Rectángulo 136"/>
                <p:cNvSpPr>
                  <a:spLocks noChangeAspect="1"/>
                </p:cNvSpPr>
                <p:nvPr/>
              </p:nvSpPr>
              <p:spPr>
                <a:xfrm>
                  <a:off x="584200" y="140546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t" anchorCtr="0"/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300" b="1" dirty="0">
                      <a:solidFill>
                        <a:prstClr val="black"/>
                      </a:solidFill>
                      <a:latin typeface="Arial"/>
                    </a:rPr>
                    <a:t>2</a:t>
                  </a:r>
                </a:p>
                <a:p>
                  <a:pPr lvl="0" algn="ctr"/>
                  <a:r>
                    <a:rPr lang="es-ES" sz="2200" b="1" dirty="0">
                      <a:solidFill>
                        <a:prstClr val="black"/>
                      </a:solidFill>
                      <a:latin typeface="Arial"/>
                    </a:rPr>
                    <a:t>He</a:t>
                  </a:r>
                  <a:endParaRPr lang="es-ES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138" name="Rectángulo 137"/>
                <p:cNvSpPr>
                  <a:spLocks noChangeAspect="1"/>
                </p:cNvSpPr>
                <p:nvPr/>
              </p:nvSpPr>
              <p:spPr>
                <a:xfrm>
                  <a:off x="584200" y="1848611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t" anchorCtr="0"/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300" b="1" dirty="0">
                      <a:solidFill>
                        <a:prstClr val="black"/>
                      </a:solidFill>
                      <a:latin typeface="Arial"/>
                    </a:rPr>
                    <a:t>10</a:t>
                  </a:r>
                </a:p>
                <a:p>
                  <a:pPr lvl="0" algn="ctr"/>
                  <a:r>
                    <a:rPr lang="es-ES" sz="2200" b="1" dirty="0">
                      <a:solidFill>
                        <a:prstClr val="black"/>
                      </a:solidFill>
                      <a:latin typeface="Arial"/>
                    </a:rPr>
                    <a:t>Ne</a:t>
                  </a:r>
                  <a:endParaRPr lang="es-ES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sp>
              <p:nvSpPr>
                <p:cNvPr id="139" name="Rectángulo 138"/>
                <p:cNvSpPr>
                  <a:spLocks noChangeAspect="1"/>
                </p:cNvSpPr>
                <p:nvPr/>
              </p:nvSpPr>
              <p:spPr>
                <a:xfrm>
                  <a:off x="584200" y="2291756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rIns="72000" rtlCol="0" anchor="t" anchorCtr="0"/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300" b="1" dirty="0">
                      <a:solidFill>
                        <a:prstClr val="black"/>
                      </a:solidFill>
                      <a:latin typeface="Arial"/>
                    </a:rPr>
                    <a:t>18</a:t>
                  </a:r>
                </a:p>
                <a:p>
                  <a:pPr lvl="0" algn="ctr"/>
                  <a:r>
                    <a:rPr lang="es-ES" sz="2200" b="1" dirty="0">
                      <a:solidFill>
                        <a:prstClr val="black"/>
                      </a:solidFill>
                      <a:latin typeface="Arial"/>
                    </a:rPr>
                    <a:t>Ar</a:t>
                  </a:r>
                  <a:endParaRPr lang="es-ES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  <p:grpSp>
              <p:nvGrpSpPr>
                <p:cNvPr id="140" name="Agrupar 139"/>
                <p:cNvGrpSpPr/>
                <p:nvPr/>
              </p:nvGrpSpPr>
              <p:grpSpPr>
                <a:xfrm>
                  <a:off x="584200" y="2730668"/>
                  <a:ext cx="438912" cy="1771225"/>
                  <a:chOff x="584200" y="2730668"/>
                  <a:chExt cx="438912" cy="1771225"/>
                </a:xfrm>
                <a:grpFill/>
              </p:grpSpPr>
              <p:grpSp>
                <p:nvGrpSpPr>
                  <p:cNvPr id="141" name="Agrupar 140"/>
                  <p:cNvGrpSpPr/>
                  <p:nvPr/>
                </p:nvGrpSpPr>
                <p:grpSpPr>
                  <a:xfrm>
                    <a:off x="584200" y="2730668"/>
                    <a:ext cx="438912" cy="1325202"/>
                    <a:chOff x="584200" y="1405466"/>
                    <a:chExt cx="438912" cy="1325202"/>
                  </a:xfrm>
                  <a:grpFill/>
                </p:grpSpPr>
                <p:sp>
                  <p:nvSpPr>
                    <p:cNvPr id="143" name="Rectángulo 142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40546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36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Kr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44" name="Rectángulo 143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184861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54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Xe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  <p:sp>
                  <p:nvSpPr>
                    <p:cNvPr id="145" name="Rectángulo 144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2291756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72000" rIns="72000" rtlCol="0" anchor="t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86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Rn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  <p:sp>
                <p:nvSpPr>
                  <p:cNvPr id="142" name="Rectángulo 141"/>
                  <p:cNvSpPr>
                    <a:spLocks noChangeAspect="1"/>
                  </p:cNvSpPr>
                  <p:nvPr/>
                </p:nvSpPr>
                <p:spPr>
                  <a:xfrm>
                    <a:off x="584200" y="406298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t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118</a:t>
                    </a:r>
                  </a:p>
                  <a:p>
                    <a:pPr lvl="0" algn="ctr"/>
                    <a:r>
                      <a:rPr lang="es-ES" sz="2200" b="1" dirty="0" err="1">
                        <a:solidFill>
                          <a:prstClr val="black"/>
                        </a:solidFill>
                        <a:latin typeface="Arial"/>
                      </a:rPr>
                      <a:t>Uuo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</p:grpSp>
          </p:grpSp>
          <p:grpSp>
            <p:nvGrpSpPr>
              <p:cNvPr id="168" name="Agrupar 167"/>
              <p:cNvGrpSpPr/>
              <p:nvPr/>
            </p:nvGrpSpPr>
            <p:grpSpPr>
              <a:xfrm>
                <a:off x="1918039" y="4706958"/>
                <a:ext cx="6645654" cy="438913"/>
                <a:chOff x="1918039" y="4706958"/>
                <a:chExt cx="6645654" cy="438913"/>
              </a:xfrm>
              <a:grpFill/>
            </p:grpSpPr>
            <p:grpSp>
              <p:nvGrpSpPr>
                <p:cNvPr id="146" name="Agrupar 145"/>
                <p:cNvGrpSpPr/>
                <p:nvPr/>
              </p:nvGrpSpPr>
              <p:grpSpPr>
                <a:xfrm rot="5400000">
                  <a:off x="3246797" y="3378200"/>
                  <a:ext cx="438912" cy="3096427"/>
                  <a:chOff x="584200" y="1405466"/>
                  <a:chExt cx="438912" cy="3096427"/>
                </a:xfrm>
                <a:grpFill/>
              </p:grpSpPr>
              <p:sp>
                <p:nvSpPr>
                  <p:cNvPr id="147" name="Rectángulo 146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63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Eu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48" name="Rectángulo 147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62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Sm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49" name="Rectángulo 148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61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Pm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150" name="Agrupar 149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151" name="Agrupar 150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53" name="Rectángulo 15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60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Nd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54" name="Rectángulo 15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59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Pr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55" name="Rectángulo 15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58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Ce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52" name="Rectángulo 151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72000" rIns="72000" rtlCol="0" anchor="ctr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57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La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156" name="Agrupar 155"/>
                <p:cNvGrpSpPr/>
                <p:nvPr/>
              </p:nvGrpSpPr>
              <p:grpSpPr>
                <a:xfrm rot="5400000">
                  <a:off x="6796024" y="3378201"/>
                  <a:ext cx="438912" cy="3096427"/>
                  <a:chOff x="584200" y="1405466"/>
                  <a:chExt cx="438912" cy="3096427"/>
                </a:xfrm>
                <a:grpFill/>
              </p:grpSpPr>
              <p:sp>
                <p:nvSpPr>
                  <p:cNvPr id="157" name="Rectángulo 156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71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Lu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58" name="Rectángulo 157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70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Yb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59" name="Rectángulo 158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69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Tm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160" name="Agrupar 159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161" name="Agrupar 160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63" name="Rectángulo 162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68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Er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64" name="Rectángulo 163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67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Ho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65" name="Rectángulo 164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66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Dy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62" name="Rectángulo 161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72000" rIns="72000" rtlCol="0" anchor="ctr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65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Tb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sp>
              <p:nvSpPr>
                <p:cNvPr id="167" name="Rectángulo 166"/>
                <p:cNvSpPr>
                  <a:spLocks noChangeAspect="1"/>
                </p:cNvSpPr>
                <p:nvPr/>
              </p:nvSpPr>
              <p:spPr>
                <a:xfrm rot="5400000">
                  <a:off x="5022084" y="4706958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72000" rIns="72000" rtlCol="0" anchor="ctr" anchorCtr="0"/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300" b="1" dirty="0">
                      <a:solidFill>
                        <a:prstClr val="black"/>
                      </a:solidFill>
                      <a:latin typeface="Arial"/>
                    </a:rPr>
                    <a:t>64</a:t>
                  </a:r>
                </a:p>
                <a:p>
                  <a:pPr lvl="0" algn="ctr"/>
                  <a:r>
                    <a:rPr lang="es-ES" sz="2200" b="1" dirty="0">
                      <a:solidFill>
                        <a:prstClr val="black"/>
                      </a:solidFill>
                      <a:latin typeface="Arial"/>
                    </a:rPr>
                    <a:t>Gd</a:t>
                  </a:r>
                  <a:endParaRPr lang="es-ES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grpSp>
            <p:nvGrpSpPr>
              <p:cNvPr id="169" name="Agrupar 168"/>
              <p:cNvGrpSpPr/>
              <p:nvPr/>
            </p:nvGrpSpPr>
            <p:grpSpPr>
              <a:xfrm>
                <a:off x="1918040" y="5146774"/>
                <a:ext cx="6645654" cy="438913"/>
                <a:chOff x="1918039" y="4706958"/>
                <a:chExt cx="6645654" cy="438913"/>
              </a:xfrm>
              <a:grpFill/>
            </p:grpSpPr>
            <p:grpSp>
              <p:nvGrpSpPr>
                <p:cNvPr id="170" name="Agrupar 169"/>
                <p:cNvGrpSpPr/>
                <p:nvPr/>
              </p:nvGrpSpPr>
              <p:grpSpPr>
                <a:xfrm rot="5400000">
                  <a:off x="3246797" y="3378200"/>
                  <a:ext cx="438912" cy="3096427"/>
                  <a:chOff x="584200" y="1405466"/>
                  <a:chExt cx="438912" cy="3096427"/>
                </a:xfrm>
                <a:grpFill/>
              </p:grpSpPr>
              <p:sp>
                <p:nvSpPr>
                  <p:cNvPr id="182" name="Rectángulo 181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95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Am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83" name="Rectángulo 182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94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Pu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84" name="Rectángulo 183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93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Np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185" name="Agrupar 184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186" name="Agrupar 185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88" name="Rectángulo 187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92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U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89" name="Rectángulo 18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91</a:t>
                        </a:r>
                      </a:p>
                      <a:p>
                        <a:pPr lvl="0" algn="ctr"/>
                        <a:r>
                          <a:rPr lang="es-ES" sz="2200" b="1" dirty="0" err="1">
                            <a:solidFill>
                              <a:prstClr val="black"/>
                            </a:solidFill>
                            <a:latin typeface="Arial"/>
                          </a:rPr>
                          <a:t>Pa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90" name="Rectángulo 18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90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Th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87" name="Rectángulo 186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72000" rIns="72000" rtlCol="0" anchor="ctr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89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Ac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grpSp>
              <p:nvGrpSpPr>
                <p:cNvPr id="171" name="Agrupar 170"/>
                <p:cNvGrpSpPr/>
                <p:nvPr/>
              </p:nvGrpSpPr>
              <p:grpSpPr>
                <a:xfrm rot="5400000">
                  <a:off x="6796024" y="3378201"/>
                  <a:ext cx="438912" cy="3096427"/>
                  <a:chOff x="584200" y="1405466"/>
                  <a:chExt cx="438912" cy="3096427"/>
                </a:xfrm>
                <a:grpFill/>
              </p:grpSpPr>
              <p:sp>
                <p:nvSpPr>
                  <p:cNvPr id="173" name="Rectángulo 172"/>
                  <p:cNvSpPr>
                    <a:spLocks noChangeAspect="1"/>
                  </p:cNvSpPr>
                  <p:nvPr/>
                </p:nvSpPr>
                <p:spPr>
                  <a:xfrm>
                    <a:off x="584200" y="140546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103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Lr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74" name="Rectángulo 173"/>
                  <p:cNvSpPr>
                    <a:spLocks noChangeAspect="1"/>
                  </p:cNvSpPr>
                  <p:nvPr/>
                </p:nvSpPr>
                <p:spPr>
                  <a:xfrm>
                    <a:off x="584200" y="1848611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102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No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175" name="Rectángulo 174"/>
                  <p:cNvSpPr>
                    <a:spLocks noChangeAspect="1"/>
                  </p:cNvSpPr>
                  <p:nvPr/>
                </p:nvSpPr>
                <p:spPr>
                  <a:xfrm>
                    <a:off x="584200" y="2291756"/>
                    <a:ext cx="438912" cy="438912"/>
                  </a:xfrm>
                  <a:prstGeom prst="rect">
                    <a:avLst/>
                  </a:prstGeom>
                  <a:grpFill/>
                  <a:ln>
                    <a:solidFill>
                      <a:schemeClr val="tx1"/>
                    </a:solidFill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vert270" lIns="72000" rIns="72000" rtlCol="0" anchor="ctr" anchorCtr="0"/>
                  <a:lstStyle/>
                  <a:p>
                    <a:pPr lvl="0" algn="ctr">
                      <a:lnSpc>
                        <a:spcPct val="60000"/>
                      </a:lnSpc>
                    </a:pPr>
                    <a:r>
                      <a:rPr lang="es-ES" sz="1300" b="1" dirty="0">
                        <a:solidFill>
                          <a:prstClr val="black"/>
                        </a:solidFill>
                        <a:latin typeface="Arial"/>
                      </a:rPr>
                      <a:t>101</a:t>
                    </a:r>
                  </a:p>
                  <a:p>
                    <a:pPr lvl="0" algn="ctr"/>
                    <a:r>
                      <a:rPr lang="es-ES" sz="2200" b="1" dirty="0">
                        <a:solidFill>
                          <a:prstClr val="black"/>
                        </a:solidFill>
                        <a:latin typeface="Arial"/>
                      </a:rPr>
                      <a:t>Md</a:t>
                    </a:r>
                    <a:endParaRPr lang="es-ES" b="1" dirty="0">
                      <a:solidFill>
                        <a:prstClr val="black"/>
                      </a:solidFill>
                      <a:latin typeface="Arial"/>
                    </a:endParaRPr>
                  </a:p>
                </p:txBody>
              </p:sp>
              <p:grpSp>
                <p:nvGrpSpPr>
                  <p:cNvPr id="176" name="Agrupar 175"/>
                  <p:cNvGrpSpPr/>
                  <p:nvPr/>
                </p:nvGrpSpPr>
                <p:grpSpPr>
                  <a:xfrm>
                    <a:off x="584200" y="2730668"/>
                    <a:ext cx="438912" cy="1771225"/>
                    <a:chOff x="584200" y="2730668"/>
                    <a:chExt cx="438912" cy="1771225"/>
                  </a:xfrm>
                  <a:grpFill/>
                </p:grpSpPr>
                <p:grpSp>
                  <p:nvGrpSpPr>
                    <p:cNvPr id="177" name="Agrupar 176"/>
                    <p:cNvGrpSpPr/>
                    <p:nvPr/>
                  </p:nvGrpSpPr>
                  <p:grpSpPr>
                    <a:xfrm>
                      <a:off x="584200" y="2730668"/>
                      <a:ext cx="438912" cy="1325202"/>
                      <a:chOff x="584200" y="1405466"/>
                      <a:chExt cx="438912" cy="1325202"/>
                    </a:xfrm>
                    <a:grpFill/>
                  </p:grpSpPr>
                  <p:sp>
                    <p:nvSpPr>
                      <p:cNvPr id="179" name="Rectángulo 178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40546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100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Fm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80" name="Rectángulo 179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1848611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99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Es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  <p:sp>
                    <p:nvSpPr>
                      <p:cNvPr id="181" name="Rectángulo 180"/>
                      <p:cNvSpPr>
                        <a:spLocks noChangeAspect="1"/>
                      </p:cNvSpPr>
                      <p:nvPr/>
                    </p:nvSpPr>
                    <p:spPr>
                      <a:xfrm>
                        <a:off x="584200" y="2291756"/>
                        <a:ext cx="438912" cy="438912"/>
                      </a:xfrm>
                      <a:prstGeom prst="rect">
                        <a:avLst/>
                      </a:prstGeom>
                      <a:grpFill/>
                      <a:ln>
                        <a:solidFill>
                          <a:schemeClr val="tx1"/>
                        </a:solidFill>
                      </a:ln>
                      <a:effectLst/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vert="vert270" lIns="72000" rIns="72000" rtlCol="0" anchor="ctr" anchorCtr="0"/>
                      <a:lstStyle/>
                      <a:p>
                        <a:pPr lvl="0" algn="ctr">
                          <a:lnSpc>
                            <a:spcPct val="60000"/>
                          </a:lnSpc>
                        </a:pPr>
                        <a:r>
                          <a:rPr lang="es-ES" sz="13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98</a:t>
                        </a:r>
                      </a:p>
                      <a:p>
                        <a:pPr lvl="0" algn="ctr"/>
                        <a:r>
                          <a:rPr lang="es-ES" sz="2200" b="1" dirty="0">
                            <a:solidFill>
                              <a:prstClr val="black"/>
                            </a:solidFill>
                            <a:latin typeface="Arial"/>
                          </a:rPr>
                          <a:t>Cf</a:t>
                        </a:r>
                        <a:endParaRPr lang="es-ES" b="1" dirty="0">
                          <a:solidFill>
                            <a:prstClr val="black"/>
                          </a:solidFill>
                          <a:latin typeface="Arial"/>
                        </a:endParaRPr>
                      </a:p>
                    </p:txBody>
                  </p:sp>
                </p:grpSp>
                <p:sp>
                  <p:nvSpPr>
                    <p:cNvPr id="178" name="Rectángulo 177"/>
                    <p:cNvSpPr>
                      <a:spLocks noChangeAspect="1"/>
                    </p:cNvSpPr>
                    <p:nvPr/>
                  </p:nvSpPr>
                  <p:spPr>
                    <a:xfrm>
                      <a:off x="584200" y="4062981"/>
                      <a:ext cx="438912" cy="438912"/>
                    </a:xfrm>
                    <a:prstGeom prst="rect">
                      <a:avLst/>
                    </a:prstGeom>
                    <a:grpFill/>
                    <a:ln>
                      <a:solidFill>
                        <a:schemeClr val="tx1"/>
                      </a:solidFill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vert270" lIns="72000" rIns="72000" rtlCol="0" anchor="ctr" anchorCtr="0"/>
                    <a:lstStyle/>
                    <a:p>
                      <a:pPr lvl="0" algn="ctr">
                        <a:lnSpc>
                          <a:spcPct val="60000"/>
                        </a:lnSpc>
                      </a:pPr>
                      <a:r>
                        <a:rPr lang="es-ES" sz="1300" b="1" dirty="0">
                          <a:solidFill>
                            <a:prstClr val="black"/>
                          </a:solidFill>
                          <a:latin typeface="Arial"/>
                        </a:rPr>
                        <a:t>97</a:t>
                      </a:r>
                    </a:p>
                    <a:p>
                      <a:pPr lvl="0" algn="ctr"/>
                      <a:r>
                        <a:rPr lang="es-ES" sz="2200" b="1" dirty="0">
                          <a:solidFill>
                            <a:prstClr val="black"/>
                          </a:solidFill>
                          <a:latin typeface="Arial"/>
                        </a:rPr>
                        <a:t>Bk</a:t>
                      </a:r>
                      <a:endParaRPr lang="es-ES" b="1" dirty="0">
                        <a:solidFill>
                          <a:prstClr val="black"/>
                        </a:solidFill>
                        <a:latin typeface="Arial"/>
                      </a:endParaRPr>
                    </a:p>
                  </p:txBody>
                </p:sp>
              </p:grpSp>
            </p:grpSp>
            <p:sp>
              <p:nvSpPr>
                <p:cNvPr id="172" name="Rectángulo 171"/>
                <p:cNvSpPr>
                  <a:spLocks noChangeAspect="1"/>
                </p:cNvSpPr>
                <p:nvPr/>
              </p:nvSpPr>
              <p:spPr>
                <a:xfrm rot="5400000">
                  <a:off x="5022084" y="4706958"/>
                  <a:ext cx="438912" cy="438912"/>
                </a:xfrm>
                <a:prstGeom prst="rect">
                  <a:avLst/>
                </a:prstGeom>
                <a:grpFill/>
                <a:ln>
                  <a:solidFill>
                    <a:schemeClr val="tx1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vert270" lIns="72000" rIns="72000" rtlCol="0" anchor="ctr" anchorCtr="0"/>
                <a:lstStyle/>
                <a:p>
                  <a:pPr lvl="0" algn="ctr">
                    <a:lnSpc>
                      <a:spcPct val="60000"/>
                    </a:lnSpc>
                  </a:pPr>
                  <a:r>
                    <a:rPr lang="es-ES" sz="1300" b="1" dirty="0">
                      <a:solidFill>
                        <a:prstClr val="black"/>
                      </a:solidFill>
                      <a:latin typeface="Arial"/>
                    </a:rPr>
                    <a:t>96</a:t>
                  </a:r>
                </a:p>
                <a:p>
                  <a:pPr lvl="0" algn="ctr"/>
                  <a:r>
                    <a:rPr lang="es-ES" sz="2200" b="1" dirty="0">
                      <a:solidFill>
                        <a:prstClr val="black"/>
                      </a:solidFill>
                      <a:latin typeface="Arial"/>
                    </a:rPr>
                    <a:t>Cm</a:t>
                  </a:r>
                  <a:endParaRPr lang="es-ES" b="1" dirty="0">
                    <a:solidFill>
                      <a:prstClr val="black"/>
                    </a:solidFill>
                    <a:latin typeface="Arial"/>
                  </a:endParaRPr>
                </a:p>
              </p:txBody>
            </p:sp>
          </p:grpSp>
          <p:sp>
            <p:nvSpPr>
              <p:cNvPr id="191" name="Rectángulo 190"/>
              <p:cNvSpPr>
                <a:spLocks noChangeAspect="1"/>
              </p:cNvSpPr>
              <p:nvPr/>
            </p:nvSpPr>
            <p:spPr>
              <a:xfrm>
                <a:off x="3374940" y="1257607"/>
                <a:ext cx="1086567" cy="1086567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1"/>
              <a:lstStyle/>
              <a:p>
                <a:pPr algn="ctr"/>
                <a:r>
                  <a:rPr lang="es-ES" sz="1700" b="1" dirty="0">
                    <a:solidFill>
                      <a:schemeClr val="tx1"/>
                    </a:solidFill>
                    <a:latin typeface="Arial"/>
                  </a:rPr>
                  <a:t>Número atómico</a:t>
                </a:r>
              </a:p>
              <a:p>
                <a:pPr algn="ctr"/>
                <a:r>
                  <a:rPr lang="es-ES" b="1" dirty="0" smtClean="0">
                    <a:solidFill>
                      <a:schemeClr val="tx1"/>
                    </a:solidFill>
                    <a:latin typeface="Arial"/>
                  </a:rPr>
                  <a:t>Símbolo</a:t>
                </a:r>
              </a:p>
              <a:p>
                <a:pPr algn="ctr"/>
                <a:endParaRPr lang="es-ES" sz="1500" b="1" dirty="0">
                  <a:solidFill>
                    <a:schemeClr val="tx1"/>
                  </a:solidFill>
                  <a:latin typeface="Arial"/>
                </a:endParaRPr>
              </a:p>
            </p:txBody>
          </p:sp>
          <p:grpSp>
            <p:nvGrpSpPr>
              <p:cNvPr id="198" name="Agrupar 197"/>
              <p:cNvGrpSpPr/>
              <p:nvPr/>
            </p:nvGrpSpPr>
            <p:grpSpPr>
              <a:xfrm>
                <a:off x="1685713" y="4293584"/>
                <a:ext cx="232328" cy="1072646"/>
                <a:chOff x="1685713" y="4293584"/>
                <a:chExt cx="232328" cy="1072646"/>
              </a:xfrm>
              <a:grpFill/>
            </p:grpSpPr>
            <p:cxnSp>
              <p:nvCxnSpPr>
                <p:cNvPr id="166" name="Conector angular 165"/>
                <p:cNvCxnSpPr>
                  <a:stCxn id="152" idx="2"/>
                </p:cNvCxnSpPr>
                <p:nvPr/>
              </p:nvCxnSpPr>
              <p:spPr>
                <a:xfrm rot="10800000">
                  <a:off x="1685714" y="4293584"/>
                  <a:ext cx="232327" cy="632830"/>
                </a:xfrm>
                <a:prstGeom prst="bentConnector2">
                  <a:avLst/>
                </a:prstGeom>
                <a:grpFill/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Conector angular 195"/>
                <p:cNvCxnSpPr>
                  <a:stCxn id="187" idx="2"/>
                </p:cNvCxnSpPr>
                <p:nvPr/>
              </p:nvCxnSpPr>
              <p:spPr>
                <a:xfrm rot="10800000">
                  <a:off x="1685713" y="4926414"/>
                  <a:ext cx="232328" cy="439816"/>
                </a:xfrm>
                <a:prstGeom prst="bentConnector2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" name="Rectángulo 2"/>
              <p:cNvSpPr/>
              <p:nvPr/>
            </p:nvSpPr>
            <p:spPr>
              <a:xfrm>
                <a:off x="584200" y="1191461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</a:t>
                </a:r>
              </a:p>
            </p:txBody>
          </p:sp>
          <p:sp>
            <p:nvSpPr>
              <p:cNvPr id="193" name="Rectángulo 192"/>
              <p:cNvSpPr/>
              <p:nvPr/>
            </p:nvSpPr>
            <p:spPr>
              <a:xfrm>
                <a:off x="1024478" y="1635973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2</a:t>
                </a:r>
              </a:p>
            </p:txBody>
          </p:sp>
          <p:sp>
            <p:nvSpPr>
              <p:cNvPr id="194" name="Rectángulo 193"/>
              <p:cNvSpPr/>
              <p:nvPr/>
            </p:nvSpPr>
            <p:spPr>
              <a:xfrm>
                <a:off x="1462198" y="2513494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3</a:t>
                </a:r>
              </a:p>
            </p:txBody>
          </p:sp>
          <p:sp>
            <p:nvSpPr>
              <p:cNvPr id="195" name="Rectángulo 194"/>
              <p:cNvSpPr/>
              <p:nvPr/>
            </p:nvSpPr>
            <p:spPr>
              <a:xfrm>
                <a:off x="1909402" y="2513494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4</a:t>
                </a:r>
              </a:p>
            </p:txBody>
          </p:sp>
          <p:sp>
            <p:nvSpPr>
              <p:cNvPr id="197" name="Rectángulo 196"/>
              <p:cNvSpPr/>
              <p:nvPr/>
            </p:nvSpPr>
            <p:spPr>
              <a:xfrm>
                <a:off x="2348314" y="2513494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5</a:t>
                </a:r>
              </a:p>
            </p:txBody>
          </p:sp>
          <p:sp>
            <p:nvSpPr>
              <p:cNvPr id="199" name="Rectángulo 198"/>
              <p:cNvSpPr/>
              <p:nvPr/>
            </p:nvSpPr>
            <p:spPr>
              <a:xfrm>
                <a:off x="2795862" y="2512388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6</a:t>
                </a:r>
              </a:p>
            </p:txBody>
          </p:sp>
          <p:sp>
            <p:nvSpPr>
              <p:cNvPr id="200" name="Rectángulo 199"/>
              <p:cNvSpPr/>
              <p:nvPr/>
            </p:nvSpPr>
            <p:spPr>
              <a:xfrm>
                <a:off x="3247817" y="2513494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7</a:t>
                </a:r>
              </a:p>
            </p:txBody>
          </p:sp>
          <p:sp>
            <p:nvSpPr>
              <p:cNvPr id="201" name="Rectángulo 200"/>
              <p:cNvSpPr/>
              <p:nvPr/>
            </p:nvSpPr>
            <p:spPr>
              <a:xfrm>
                <a:off x="3686385" y="2513494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8</a:t>
                </a:r>
              </a:p>
            </p:txBody>
          </p:sp>
          <p:sp>
            <p:nvSpPr>
              <p:cNvPr id="202" name="Rectángulo 201"/>
              <p:cNvSpPr/>
              <p:nvPr/>
            </p:nvSpPr>
            <p:spPr>
              <a:xfrm>
                <a:off x="4132410" y="2512388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9</a:t>
                </a:r>
              </a:p>
            </p:txBody>
          </p:sp>
          <p:sp>
            <p:nvSpPr>
              <p:cNvPr id="203" name="Rectángulo 202"/>
              <p:cNvSpPr/>
              <p:nvPr/>
            </p:nvSpPr>
            <p:spPr>
              <a:xfrm>
                <a:off x="4575555" y="2512388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10</a:t>
                </a:r>
              </a:p>
            </p:txBody>
          </p:sp>
          <p:sp>
            <p:nvSpPr>
              <p:cNvPr id="204" name="Rectángulo 203"/>
              <p:cNvSpPr/>
              <p:nvPr/>
            </p:nvSpPr>
            <p:spPr>
              <a:xfrm>
                <a:off x="5022084" y="2512388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11</a:t>
                </a:r>
              </a:p>
            </p:txBody>
          </p:sp>
          <p:sp>
            <p:nvSpPr>
              <p:cNvPr id="205" name="Rectángulo 204"/>
              <p:cNvSpPr/>
              <p:nvPr/>
            </p:nvSpPr>
            <p:spPr>
              <a:xfrm>
                <a:off x="5465229" y="2512388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12</a:t>
                </a:r>
              </a:p>
            </p:txBody>
          </p:sp>
          <p:sp>
            <p:nvSpPr>
              <p:cNvPr id="206" name="Rectángulo 205"/>
              <p:cNvSpPr/>
              <p:nvPr/>
            </p:nvSpPr>
            <p:spPr>
              <a:xfrm>
                <a:off x="5909733" y="1629230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13</a:t>
                </a:r>
              </a:p>
            </p:txBody>
          </p:sp>
          <p:sp>
            <p:nvSpPr>
              <p:cNvPr id="207" name="Rectángulo 206"/>
              <p:cNvSpPr/>
              <p:nvPr/>
            </p:nvSpPr>
            <p:spPr>
              <a:xfrm>
                <a:off x="6352879" y="1629230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14</a:t>
                </a:r>
              </a:p>
            </p:txBody>
          </p:sp>
          <p:sp>
            <p:nvSpPr>
              <p:cNvPr id="208" name="Rectángulo 207"/>
              <p:cNvSpPr/>
              <p:nvPr/>
            </p:nvSpPr>
            <p:spPr>
              <a:xfrm>
                <a:off x="6791791" y="1629230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15</a:t>
                </a:r>
              </a:p>
            </p:txBody>
          </p:sp>
          <p:sp>
            <p:nvSpPr>
              <p:cNvPr id="209" name="Rectángulo 208"/>
              <p:cNvSpPr/>
              <p:nvPr/>
            </p:nvSpPr>
            <p:spPr>
              <a:xfrm>
                <a:off x="7238492" y="1629230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16</a:t>
                </a:r>
              </a:p>
            </p:txBody>
          </p:sp>
          <p:sp>
            <p:nvSpPr>
              <p:cNvPr id="210" name="Rectángulo 209"/>
              <p:cNvSpPr/>
              <p:nvPr/>
            </p:nvSpPr>
            <p:spPr>
              <a:xfrm>
                <a:off x="7673848" y="1635973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17</a:t>
                </a:r>
              </a:p>
            </p:txBody>
          </p:sp>
          <p:sp>
            <p:nvSpPr>
              <p:cNvPr id="211" name="Rectángulo 210"/>
              <p:cNvSpPr/>
              <p:nvPr/>
            </p:nvSpPr>
            <p:spPr>
              <a:xfrm>
                <a:off x="8120550" y="1191461"/>
                <a:ext cx="438912" cy="190529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60000"/>
                  </a:lnSpc>
                </a:pPr>
                <a:r>
                  <a:rPr lang="es-ES" sz="1700" b="1" dirty="0">
                    <a:solidFill>
                      <a:prstClr val="black"/>
                    </a:solidFill>
                    <a:latin typeface="Arial"/>
                  </a:rPr>
                  <a:t>18</a:t>
                </a:r>
              </a:p>
            </p:txBody>
          </p:sp>
        </p:grpSp>
        <p:graphicFrame>
          <p:nvGraphicFramePr>
            <p:cNvPr id="212" name="Objeto 2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59396078"/>
                </p:ext>
              </p:extLst>
            </p:nvPr>
          </p:nvGraphicFramePr>
          <p:xfrm>
            <a:off x="874068" y="6580381"/>
            <a:ext cx="11099800" cy="2997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Documento" r:id="rId3" imgW="5549900" imgH="1498600" progId="Word.Document.12">
                    <p:embed/>
                  </p:oleObj>
                </mc:Choice>
                <mc:Fallback>
                  <p:oleObj name="Documento" r:id="rId3" imgW="5549900" imgH="1498600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74068" y="6580381"/>
                          <a:ext cx="11099800" cy="2997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133973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863</TotalTime>
  <Words>263</Words>
  <Application>Microsoft Macintosh PowerPoint</Application>
  <PresentationFormat>A3 (297x420 mm)</PresentationFormat>
  <Paragraphs>258</Paragraphs>
  <Slides>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3" baseType="lpstr">
      <vt:lpstr>Tema de Office</vt:lpstr>
      <vt:lpstr>Documento de Microsoft Word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102</cp:revision>
  <dcterms:created xsi:type="dcterms:W3CDTF">2016-02-02T13:05:52Z</dcterms:created>
  <dcterms:modified xsi:type="dcterms:W3CDTF">2016-07-29T09:34:38Z</dcterms:modified>
</cp:coreProperties>
</file>