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</p:sldIdLst>
  <p:sldSz cx="9906000" cy="6858000" type="A4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240" y="-80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5525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8366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7139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8611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875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6643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7429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0674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4459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3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2689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8141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656582402"/>
              </p:ext>
            </p:extLst>
          </p:nvPr>
        </p:nvGraphicFramePr>
        <p:xfrm>
          <a:off x="2933700" y="809459"/>
          <a:ext cx="4320000" cy="432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80000"/>
                <a:gridCol w="1080000"/>
                <a:gridCol w="1080000"/>
                <a:gridCol w="1080000"/>
              </a:tblGrid>
              <a:tr h="1080000">
                <a:tc>
                  <a:txBody>
                    <a:bodyPr/>
                    <a:lstStyle/>
                    <a:p>
                      <a:endParaRPr lang="es-ES" sz="2400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ES" sz="2400" dirty="0" smtClean="0">
                          <a:latin typeface="Arial"/>
                          <a:cs typeface="Arial"/>
                        </a:rPr>
                        <a:t>β</a:t>
                      </a:r>
                      <a:r>
                        <a:rPr lang="es-ES" sz="2400" baseline="30000" dirty="0" smtClean="0">
                          <a:latin typeface="Arial"/>
                          <a:cs typeface="Arial"/>
                        </a:rPr>
                        <a:t>-</a:t>
                      </a:r>
                      <a:endParaRPr lang="es-ES" sz="2400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ES" sz="2400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2400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es-ES" sz="2400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ES" sz="2400" dirty="0" smtClean="0">
                          <a:latin typeface="Arial"/>
                          <a:cs typeface="Arial"/>
                        </a:rPr>
                        <a:t>n</a:t>
                      </a:r>
                      <a:endParaRPr lang="es-ES" sz="2400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b="1" dirty="0" smtClean="0">
                          <a:latin typeface="Arial"/>
                          <a:cs typeface="Arial"/>
                        </a:rPr>
                        <a:t>núcleo original</a:t>
                      </a:r>
                      <a:endParaRPr lang="es-ES" sz="1800" b="1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ES" sz="2400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es-ES" sz="2400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2400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ES" sz="2400" dirty="0" smtClean="0">
                          <a:latin typeface="Arial"/>
                          <a:cs typeface="Arial"/>
                        </a:rPr>
                        <a:t>p</a:t>
                      </a:r>
                      <a:endParaRPr lang="es-ES" sz="2400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dirty="0" smtClean="0">
                          <a:latin typeface="Arial"/>
                          <a:cs typeface="Arial"/>
                        </a:rPr>
                        <a:t>β</a:t>
                      </a:r>
                      <a:r>
                        <a:rPr lang="es-ES" sz="2400" baseline="30000" dirty="0" smtClean="0">
                          <a:latin typeface="Arial"/>
                          <a:cs typeface="Arial"/>
                        </a:rPr>
                        <a:t>+</a:t>
                      </a:r>
                      <a:endParaRPr lang="es-ES" sz="2400" dirty="0" smtClean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00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dirty="0" smtClean="0">
                          <a:latin typeface="Arial"/>
                          <a:cs typeface="Arial"/>
                        </a:rPr>
                        <a:t>α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s-ES" sz="2400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2400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s-ES" sz="2400" dirty="0">
                        <a:latin typeface="Arial"/>
                        <a:cs typeface="Arial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86" name="Conector recto 85"/>
          <p:cNvCxnSpPr/>
          <p:nvPr/>
        </p:nvCxnSpPr>
        <p:spPr>
          <a:xfrm flipV="1">
            <a:off x="2668951" y="809459"/>
            <a:ext cx="0" cy="4547388"/>
          </a:xfrm>
          <a:prstGeom prst="line">
            <a:avLst/>
          </a:prstGeom>
          <a:ln w="38100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Conector recto 86"/>
          <p:cNvCxnSpPr/>
          <p:nvPr/>
        </p:nvCxnSpPr>
        <p:spPr>
          <a:xfrm flipV="1">
            <a:off x="2668949" y="5334334"/>
            <a:ext cx="4584751" cy="9458"/>
          </a:xfrm>
          <a:prstGeom prst="line">
            <a:avLst/>
          </a:prstGeom>
          <a:ln w="38100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8" name="CuadroTexto 87"/>
          <p:cNvSpPr txBox="1"/>
          <p:nvPr/>
        </p:nvSpPr>
        <p:spPr>
          <a:xfrm rot="10800000" flipV="1">
            <a:off x="4909381" y="5397834"/>
            <a:ext cx="2445006" cy="3508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N (número de neutrones)</a:t>
            </a:r>
            <a:endParaRPr lang="es-ES" dirty="0"/>
          </a:p>
        </p:txBody>
      </p:sp>
      <p:sp>
        <p:nvSpPr>
          <p:cNvPr id="90" name="CuadroTexto 89"/>
          <p:cNvSpPr txBox="1"/>
          <p:nvPr/>
        </p:nvSpPr>
        <p:spPr>
          <a:xfrm rot="5400000" flipV="1">
            <a:off x="1130840" y="1797934"/>
            <a:ext cx="24183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Z (número de protones)</a:t>
            </a:r>
            <a:endParaRPr lang="es-ES" dirty="0"/>
          </a:p>
        </p:txBody>
      </p:sp>
      <p:cxnSp>
        <p:nvCxnSpPr>
          <p:cNvPr id="91" name="Conector recto 90"/>
          <p:cNvCxnSpPr/>
          <p:nvPr/>
        </p:nvCxnSpPr>
        <p:spPr>
          <a:xfrm>
            <a:off x="6034015" y="2772688"/>
            <a:ext cx="519185" cy="571500"/>
          </a:xfrm>
          <a:prstGeom prst="line">
            <a:avLst/>
          </a:prstGeom>
          <a:ln w="38100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2" name="Conector recto 91"/>
          <p:cNvCxnSpPr/>
          <p:nvPr/>
        </p:nvCxnSpPr>
        <p:spPr>
          <a:xfrm flipH="1" flipV="1">
            <a:off x="4756979" y="1536700"/>
            <a:ext cx="498525" cy="486688"/>
          </a:xfrm>
          <a:prstGeom prst="line">
            <a:avLst/>
          </a:prstGeom>
          <a:ln w="38100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92"/>
          <p:cNvCxnSpPr/>
          <p:nvPr/>
        </p:nvCxnSpPr>
        <p:spPr>
          <a:xfrm flipH="1">
            <a:off x="4756979" y="2455188"/>
            <a:ext cx="498524" cy="0"/>
          </a:xfrm>
          <a:prstGeom prst="line">
            <a:avLst/>
          </a:prstGeom>
          <a:ln w="38100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Conector recto 93"/>
          <p:cNvCxnSpPr/>
          <p:nvPr/>
        </p:nvCxnSpPr>
        <p:spPr>
          <a:xfrm>
            <a:off x="5623803" y="2772688"/>
            <a:ext cx="0" cy="571500"/>
          </a:xfrm>
          <a:prstGeom prst="line">
            <a:avLst/>
          </a:prstGeom>
          <a:ln w="38100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5" name="Conector recto 94"/>
          <p:cNvCxnSpPr/>
          <p:nvPr/>
        </p:nvCxnSpPr>
        <p:spPr>
          <a:xfrm flipH="1">
            <a:off x="3670300" y="2785388"/>
            <a:ext cx="1585204" cy="1646912"/>
          </a:xfrm>
          <a:prstGeom prst="line">
            <a:avLst/>
          </a:prstGeom>
          <a:ln w="38100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7424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3363</TotalTime>
  <Words>21</Words>
  <Application>Microsoft Macintosh PowerPoint</Application>
  <PresentationFormat>A4 (210x297 mm)</PresentationFormat>
  <Paragraphs>8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64</cp:revision>
  <dcterms:created xsi:type="dcterms:W3CDTF">2016-02-06T17:47:34Z</dcterms:created>
  <dcterms:modified xsi:type="dcterms:W3CDTF">2016-11-15T13:18:26Z</dcterms:modified>
</cp:coreProperties>
</file>