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9" r:id="rId2"/>
  </p:sldIdLst>
  <p:sldSz cx="51206400" cy="43205400"/>
  <p:notesSz cx="6858000" cy="9144000"/>
  <p:defaultTextStyle>
    <a:defPPr>
      <a:defRPr lang="es-ES"/>
    </a:defPPr>
    <a:lvl1pPr marL="0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1pPr>
    <a:lvl2pPr marL="2697352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2pPr>
    <a:lvl3pPr marL="5394704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3pPr>
    <a:lvl4pPr marL="8092056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4pPr>
    <a:lvl5pPr marL="10789407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5pPr>
    <a:lvl6pPr marL="13486759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6pPr>
    <a:lvl7pPr marL="16184111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7pPr>
    <a:lvl8pPr marL="18881463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8pPr>
    <a:lvl9pPr marL="21578815" algn="l" defTabSz="2697352" rtl="0" eaLnBrk="1" latinLnBrk="0" hangingPunct="1">
      <a:defRPr sz="10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00" autoAdjust="0"/>
    <p:restoredTop sz="94660"/>
  </p:normalViewPr>
  <p:slideViewPr>
    <p:cSldViewPr snapToGrid="0" snapToObjects="1">
      <p:cViewPr>
        <p:scale>
          <a:sx n="33" d="100"/>
          <a:sy n="33" d="100"/>
        </p:scale>
        <p:origin x="40" y="776"/>
      </p:cViewPr>
      <p:guideLst>
        <p:guide orient="horz" pos="13609"/>
        <p:guide pos="161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488CD4-4EF2-D54A-8258-B055C809B350}" type="datetimeFigureOut">
              <a:rPr lang="es-ES" smtClean="0"/>
              <a:t>22/08/16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97000" y="685800"/>
            <a:ext cx="4064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99CBD5-50B0-9846-A836-53B9DF889C9A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43486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9CBD5-50B0-9846-A836-53B9DF889C9A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6604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3840480" y="13421685"/>
            <a:ext cx="43525440" cy="9261157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7680960" y="24483060"/>
            <a:ext cx="35844480" cy="110413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6973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53947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8092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0789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3486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6184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888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1578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22/08/16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5240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22/08/16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2470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37124641" y="1730225"/>
            <a:ext cx="11521440" cy="36864607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560321" y="1730225"/>
            <a:ext cx="33710880" cy="36864607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22/08/16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0488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22/08/16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811913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044952" y="27763476"/>
            <a:ext cx="43525440" cy="8581073"/>
          </a:xfrm>
        </p:spPr>
        <p:txBody>
          <a:bodyPr anchor="t"/>
          <a:lstStyle>
            <a:lvl1pPr algn="l">
              <a:defRPr sz="236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044952" y="18312295"/>
            <a:ext cx="43525440" cy="9451179"/>
          </a:xfrm>
        </p:spPr>
        <p:txBody>
          <a:bodyPr anchor="b"/>
          <a:lstStyle>
            <a:lvl1pPr marL="0" indent="0">
              <a:buNone/>
              <a:defRPr sz="11800">
                <a:solidFill>
                  <a:schemeClr val="tx1">
                    <a:tint val="75000"/>
                  </a:schemeClr>
                </a:solidFill>
              </a:defRPr>
            </a:lvl1pPr>
            <a:lvl2pPr marL="2697352" indent="0">
              <a:buNone/>
              <a:defRPr sz="10500">
                <a:solidFill>
                  <a:schemeClr val="tx1">
                    <a:tint val="75000"/>
                  </a:schemeClr>
                </a:solidFill>
              </a:defRPr>
            </a:lvl2pPr>
            <a:lvl3pPr marL="5394704" indent="0">
              <a:buNone/>
              <a:defRPr sz="9300">
                <a:solidFill>
                  <a:schemeClr val="tx1">
                    <a:tint val="75000"/>
                  </a:schemeClr>
                </a:solidFill>
              </a:defRPr>
            </a:lvl3pPr>
            <a:lvl4pPr marL="8092056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4pPr>
            <a:lvl5pPr marL="10789407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5pPr>
            <a:lvl6pPr marL="13486759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6pPr>
            <a:lvl7pPr marL="16184111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7pPr>
            <a:lvl8pPr marL="18881463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8pPr>
            <a:lvl9pPr marL="21578815" indent="0">
              <a:buNone/>
              <a:defRPr sz="8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22/08/16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5768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560321" y="10081264"/>
            <a:ext cx="22616160" cy="28513566"/>
          </a:xfrm>
        </p:spPr>
        <p:txBody>
          <a:bodyPr/>
          <a:lstStyle>
            <a:lvl1pPr>
              <a:defRPr sz="16400"/>
            </a:lvl1pPr>
            <a:lvl2pPr>
              <a:defRPr sz="14300"/>
            </a:lvl2pPr>
            <a:lvl3pPr>
              <a:defRPr sz="11800"/>
            </a:lvl3pPr>
            <a:lvl4pPr>
              <a:defRPr sz="10500"/>
            </a:lvl4pPr>
            <a:lvl5pPr>
              <a:defRPr sz="10500"/>
            </a:lvl5pPr>
            <a:lvl6pPr>
              <a:defRPr sz="10500"/>
            </a:lvl6pPr>
            <a:lvl7pPr>
              <a:defRPr sz="10500"/>
            </a:lvl7pPr>
            <a:lvl8pPr>
              <a:defRPr sz="10500"/>
            </a:lvl8pPr>
            <a:lvl9pPr>
              <a:defRPr sz="105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6029921" y="10081264"/>
            <a:ext cx="22616160" cy="28513566"/>
          </a:xfrm>
        </p:spPr>
        <p:txBody>
          <a:bodyPr/>
          <a:lstStyle>
            <a:lvl1pPr>
              <a:defRPr sz="16400"/>
            </a:lvl1pPr>
            <a:lvl2pPr>
              <a:defRPr sz="14300"/>
            </a:lvl2pPr>
            <a:lvl3pPr>
              <a:defRPr sz="11800"/>
            </a:lvl3pPr>
            <a:lvl4pPr>
              <a:defRPr sz="10500"/>
            </a:lvl4pPr>
            <a:lvl5pPr>
              <a:defRPr sz="10500"/>
            </a:lvl5pPr>
            <a:lvl6pPr>
              <a:defRPr sz="10500"/>
            </a:lvl6pPr>
            <a:lvl7pPr>
              <a:defRPr sz="10500"/>
            </a:lvl7pPr>
            <a:lvl8pPr>
              <a:defRPr sz="10500"/>
            </a:lvl8pPr>
            <a:lvl9pPr>
              <a:defRPr sz="105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22/08/16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5659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560323" y="9671213"/>
            <a:ext cx="22625052" cy="4030502"/>
          </a:xfrm>
        </p:spPr>
        <p:txBody>
          <a:bodyPr anchor="b"/>
          <a:lstStyle>
            <a:lvl1pPr marL="0" indent="0">
              <a:buNone/>
              <a:defRPr sz="14300" b="1"/>
            </a:lvl1pPr>
            <a:lvl2pPr marL="2697352" indent="0">
              <a:buNone/>
              <a:defRPr sz="11800" b="1"/>
            </a:lvl2pPr>
            <a:lvl3pPr marL="5394704" indent="0">
              <a:buNone/>
              <a:defRPr sz="10500" b="1"/>
            </a:lvl3pPr>
            <a:lvl4pPr marL="8092056" indent="0">
              <a:buNone/>
              <a:defRPr sz="9300" b="1"/>
            </a:lvl4pPr>
            <a:lvl5pPr marL="10789407" indent="0">
              <a:buNone/>
              <a:defRPr sz="9300" b="1"/>
            </a:lvl5pPr>
            <a:lvl6pPr marL="13486759" indent="0">
              <a:buNone/>
              <a:defRPr sz="9300" b="1"/>
            </a:lvl6pPr>
            <a:lvl7pPr marL="16184111" indent="0">
              <a:buNone/>
              <a:defRPr sz="9300" b="1"/>
            </a:lvl7pPr>
            <a:lvl8pPr marL="18881463" indent="0">
              <a:buNone/>
              <a:defRPr sz="9300" b="1"/>
            </a:lvl8pPr>
            <a:lvl9pPr marL="21578815" indent="0">
              <a:buNone/>
              <a:defRPr sz="93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560323" y="13701715"/>
            <a:ext cx="22625052" cy="24893113"/>
          </a:xfrm>
        </p:spPr>
        <p:txBody>
          <a:bodyPr/>
          <a:lstStyle>
            <a:lvl1pPr>
              <a:defRPr sz="14300"/>
            </a:lvl1pPr>
            <a:lvl2pPr>
              <a:defRPr sz="11800"/>
            </a:lvl2pPr>
            <a:lvl3pPr>
              <a:defRPr sz="10500"/>
            </a:lvl3pPr>
            <a:lvl4pPr>
              <a:defRPr sz="9300"/>
            </a:lvl4pPr>
            <a:lvl5pPr>
              <a:defRPr sz="9300"/>
            </a:lvl5pPr>
            <a:lvl6pPr>
              <a:defRPr sz="9300"/>
            </a:lvl6pPr>
            <a:lvl7pPr>
              <a:defRPr sz="9300"/>
            </a:lvl7pPr>
            <a:lvl8pPr>
              <a:defRPr sz="9300"/>
            </a:lvl8pPr>
            <a:lvl9pPr>
              <a:defRPr sz="93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26012146" y="9671213"/>
            <a:ext cx="22633940" cy="4030502"/>
          </a:xfrm>
        </p:spPr>
        <p:txBody>
          <a:bodyPr anchor="b"/>
          <a:lstStyle>
            <a:lvl1pPr marL="0" indent="0">
              <a:buNone/>
              <a:defRPr sz="14300" b="1"/>
            </a:lvl1pPr>
            <a:lvl2pPr marL="2697352" indent="0">
              <a:buNone/>
              <a:defRPr sz="11800" b="1"/>
            </a:lvl2pPr>
            <a:lvl3pPr marL="5394704" indent="0">
              <a:buNone/>
              <a:defRPr sz="10500" b="1"/>
            </a:lvl3pPr>
            <a:lvl4pPr marL="8092056" indent="0">
              <a:buNone/>
              <a:defRPr sz="9300" b="1"/>
            </a:lvl4pPr>
            <a:lvl5pPr marL="10789407" indent="0">
              <a:buNone/>
              <a:defRPr sz="9300" b="1"/>
            </a:lvl5pPr>
            <a:lvl6pPr marL="13486759" indent="0">
              <a:buNone/>
              <a:defRPr sz="9300" b="1"/>
            </a:lvl6pPr>
            <a:lvl7pPr marL="16184111" indent="0">
              <a:buNone/>
              <a:defRPr sz="9300" b="1"/>
            </a:lvl7pPr>
            <a:lvl8pPr marL="18881463" indent="0">
              <a:buNone/>
              <a:defRPr sz="9300" b="1"/>
            </a:lvl8pPr>
            <a:lvl9pPr marL="21578815" indent="0">
              <a:buNone/>
              <a:defRPr sz="93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26012146" y="13701715"/>
            <a:ext cx="22633940" cy="24893113"/>
          </a:xfrm>
        </p:spPr>
        <p:txBody>
          <a:bodyPr/>
          <a:lstStyle>
            <a:lvl1pPr>
              <a:defRPr sz="14300"/>
            </a:lvl1pPr>
            <a:lvl2pPr>
              <a:defRPr sz="11800"/>
            </a:lvl2pPr>
            <a:lvl3pPr>
              <a:defRPr sz="10500"/>
            </a:lvl3pPr>
            <a:lvl4pPr>
              <a:defRPr sz="9300"/>
            </a:lvl4pPr>
            <a:lvl5pPr>
              <a:defRPr sz="9300"/>
            </a:lvl5pPr>
            <a:lvl6pPr>
              <a:defRPr sz="9300"/>
            </a:lvl6pPr>
            <a:lvl7pPr>
              <a:defRPr sz="9300"/>
            </a:lvl7pPr>
            <a:lvl8pPr>
              <a:defRPr sz="9300"/>
            </a:lvl8pPr>
            <a:lvl9pPr>
              <a:defRPr sz="93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22/08/16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2856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22/08/16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15280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22/08/16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37296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60325" y="1720215"/>
            <a:ext cx="16846552" cy="7320916"/>
          </a:xfrm>
        </p:spPr>
        <p:txBody>
          <a:bodyPr anchor="b"/>
          <a:lstStyle>
            <a:lvl1pPr algn="l">
              <a:defRPr sz="118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0020280" y="1720220"/>
            <a:ext cx="28625800" cy="36874611"/>
          </a:xfrm>
        </p:spPr>
        <p:txBody>
          <a:bodyPr/>
          <a:lstStyle>
            <a:lvl1pPr>
              <a:defRPr sz="18900"/>
            </a:lvl1pPr>
            <a:lvl2pPr>
              <a:defRPr sz="16400"/>
            </a:lvl2pPr>
            <a:lvl3pPr>
              <a:defRPr sz="14300"/>
            </a:lvl3pPr>
            <a:lvl4pPr>
              <a:defRPr sz="11800"/>
            </a:lvl4pPr>
            <a:lvl5pPr>
              <a:defRPr sz="11800"/>
            </a:lvl5pPr>
            <a:lvl6pPr>
              <a:defRPr sz="11800"/>
            </a:lvl6pPr>
            <a:lvl7pPr>
              <a:defRPr sz="11800"/>
            </a:lvl7pPr>
            <a:lvl8pPr>
              <a:defRPr sz="11800"/>
            </a:lvl8pPr>
            <a:lvl9pPr>
              <a:defRPr sz="1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560325" y="9041134"/>
            <a:ext cx="16846552" cy="29553696"/>
          </a:xfrm>
        </p:spPr>
        <p:txBody>
          <a:bodyPr/>
          <a:lstStyle>
            <a:lvl1pPr marL="0" indent="0">
              <a:buNone/>
              <a:defRPr sz="8500"/>
            </a:lvl1pPr>
            <a:lvl2pPr marL="2697352" indent="0">
              <a:buNone/>
              <a:defRPr sz="7200"/>
            </a:lvl2pPr>
            <a:lvl3pPr marL="5394704" indent="0">
              <a:buNone/>
              <a:defRPr sz="6000"/>
            </a:lvl3pPr>
            <a:lvl4pPr marL="8092056" indent="0">
              <a:buNone/>
              <a:defRPr sz="5500"/>
            </a:lvl4pPr>
            <a:lvl5pPr marL="10789407" indent="0">
              <a:buNone/>
              <a:defRPr sz="5500"/>
            </a:lvl5pPr>
            <a:lvl6pPr marL="13486759" indent="0">
              <a:buNone/>
              <a:defRPr sz="5500"/>
            </a:lvl6pPr>
            <a:lvl7pPr marL="16184111" indent="0">
              <a:buNone/>
              <a:defRPr sz="5500"/>
            </a:lvl7pPr>
            <a:lvl8pPr marL="18881463" indent="0">
              <a:buNone/>
              <a:defRPr sz="5500"/>
            </a:lvl8pPr>
            <a:lvl9pPr marL="21578815" indent="0">
              <a:buNone/>
              <a:defRPr sz="55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22/08/16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15195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036812" y="30243783"/>
            <a:ext cx="30723840" cy="3570448"/>
          </a:xfrm>
        </p:spPr>
        <p:txBody>
          <a:bodyPr anchor="b"/>
          <a:lstStyle>
            <a:lvl1pPr algn="l">
              <a:defRPr sz="118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0036812" y="3860482"/>
            <a:ext cx="30723840" cy="25923240"/>
          </a:xfrm>
        </p:spPr>
        <p:txBody>
          <a:bodyPr/>
          <a:lstStyle>
            <a:lvl1pPr marL="0" indent="0">
              <a:buNone/>
              <a:defRPr sz="18900"/>
            </a:lvl1pPr>
            <a:lvl2pPr marL="2697352" indent="0">
              <a:buNone/>
              <a:defRPr sz="16400"/>
            </a:lvl2pPr>
            <a:lvl3pPr marL="5394704" indent="0">
              <a:buNone/>
              <a:defRPr sz="14300"/>
            </a:lvl3pPr>
            <a:lvl4pPr marL="8092056" indent="0">
              <a:buNone/>
              <a:defRPr sz="11800"/>
            </a:lvl4pPr>
            <a:lvl5pPr marL="10789407" indent="0">
              <a:buNone/>
              <a:defRPr sz="11800"/>
            </a:lvl5pPr>
            <a:lvl6pPr marL="13486759" indent="0">
              <a:buNone/>
              <a:defRPr sz="11800"/>
            </a:lvl6pPr>
            <a:lvl7pPr marL="16184111" indent="0">
              <a:buNone/>
              <a:defRPr sz="11800"/>
            </a:lvl7pPr>
            <a:lvl8pPr marL="18881463" indent="0">
              <a:buNone/>
              <a:defRPr sz="11800"/>
            </a:lvl8pPr>
            <a:lvl9pPr marL="21578815" indent="0">
              <a:buNone/>
              <a:defRPr sz="118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0036812" y="33814231"/>
            <a:ext cx="30723840" cy="5070631"/>
          </a:xfrm>
        </p:spPr>
        <p:txBody>
          <a:bodyPr/>
          <a:lstStyle>
            <a:lvl1pPr marL="0" indent="0">
              <a:buNone/>
              <a:defRPr sz="8500"/>
            </a:lvl1pPr>
            <a:lvl2pPr marL="2697352" indent="0">
              <a:buNone/>
              <a:defRPr sz="7200"/>
            </a:lvl2pPr>
            <a:lvl3pPr marL="5394704" indent="0">
              <a:buNone/>
              <a:defRPr sz="6000"/>
            </a:lvl3pPr>
            <a:lvl4pPr marL="8092056" indent="0">
              <a:buNone/>
              <a:defRPr sz="5500"/>
            </a:lvl4pPr>
            <a:lvl5pPr marL="10789407" indent="0">
              <a:buNone/>
              <a:defRPr sz="5500"/>
            </a:lvl5pPr>
            <a:lvl6pPr marL="13486759" indent="0">
              <a:buNone/>
              <a:defRPr sz="5500"/>
            </a:lvl6pPr>
            <a:lvl7pPr marL="16184111" indent="0">
              <a:buNone/>
              <a:defRPr sz="5500"/>
            </a:lvl7pPr>
            <a:lvl8pPr marL="18881463" indent="0">
              <a:buNone/>
              <a:defRPr sz="5500"/>
            </a:lvl8pPr>
            <a:lvl9pPr marL="21578815" indent="0">
              <a:buNone/>
              <a:defRPr sz="55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0885F-F443-C44B-8640-948E7C20372B}" type="datetimeFigureOut">
              <a:rPr lang="es-ES" smtClean="0"/>
              <a:t>22/08/16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10940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2560320" y="1730218"/>
            <a:ext cx="46085760" cy="7200900"/>
          </a:xfrm>
          <a:prstGeom prst="rect">
            <a:avLst/>
          </a:prstGeom>
        </p:spPr>
        <p:txBody>
          <a:bodyPr vert="horz" lIns="539471" tIns="269735" rIns="539471" bIns="269735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560320" y="10081264"/>
            <a:ext cx="46085760" cy="28513566"/>
          </a:xfrm>
          <a:prstGeom prst="rect">
            <a:avLst/>
          </a:prstGeom>
        </p:spPr>
        <p:txBody>
          <a:bodyPr vert="horz" lIns="539471" tIns="269735" rIns="539471" bIns="269735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2560320" y="40045012"/>
            <a:ext cx="11948160" cy="2300288"/>
          </a:xfrm>
          <a:prstGeom prst="rect">
            <a:avLst/>
          </a:prstGeom>
        </p:spPr>
        <p:txBody>
          <a:bodyPr vert="horz" lIns="539471" tIns="269735" rIns="539471" bIns="269735" rtlCol="0" anchor="ctr"/>
          <a:lstStyle>
            <a:lvl1pPr algn="l">
              <a:defRPr sz="7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0885F-F443-C44B-8640-948E7C20372B}" type="datetimeFigureOut">
              <a:rPr lang="es-ES" smtClean="0"/>
              <a:t>22/08/16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17495520" y="40045012"/>
            <a:ext cx="16215360" cy="2300288"/>
          </a:xfrm>
          <a:prstGeom prst="rect">
            <a:avLst/>
          </a:prstGeom>
        </p:spPr>
        <p:txBody>
          <a:bodyPr vert="horz" lIns="539471" tIns="269735" rIns="539471" bIns="269735" rtlCol="0" anchor="ctr"/>
          <a:lstStyle>
            <a:lvl1pPr algn="ctr">
              <a:defRPr sz="7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36697920" y="40045012"/>
            <a:ext cx="11948160" cy="2300288"/>
          </a:xfrm>
          <a:prstGeom prst="rect">
            <a:avLst/>
          </a:prstGeom>
        </p:spPr>
        <p:txBody>
          <a:bodyPr vert="horz" lIns="539471" tIns="269735" rIns="539471" bIns="269735" rtlCol="0" anchor="ctr"/>
          <a:lstStyle>
            <a:lvl1pPr algn="r">
              <a:defRPr sz="7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136A2-FEDA-804A-8D17-16040BA96EB3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96532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697352" rtl="0" eaLnBrk="1" latinLnBrk="0" hangingPunct="1">
        <a:spcBef>
          <a:spcPct val="0"/>
        </a:spcBef>
        <a:buNone/>
        <a:defRPr sz="26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23014" indent="-2023014" algn="l" defTabSz="2697352" rtl="0" eaLnBrk="1" latinLnBrk="0" hangingPunct="1">
        <a:spcBef>
          <a:spcPct val="20000"/>
        </a:spcBef>
        <a:buFont typeface="Arial"/>
        <a:buChar char="•"/>
        <a:defRPr sz="18900" kern="1200">
          <a:solidFill>
            <a:schemeClr val="tx1"/>
          </a:solidFill>
          <a:latin typeface="+mn-lt"/>
          <a:ea typeface="+mn-ea"/>
          <a:cs typeface="+mn-cs"/>
        </a:defRPr>
      </a:lvl1pPr>
      <a:lvl2pPr marL="4383197" indent="-1685845" algn="l" defTabSz="2697352" rtl="0" eaLnBrk="1" latinLnBrk="0" hangingPunct="1">
        <a:spcBef>
          <a:spcPct val="20000"/>
        </a:spcBef>
        <a:buFont typeface="Arial"/>
        <a:buChar char="–"/>
        <a:defRPr sz="16400" kern="1200">
          <a:solidFill>
            <a:schemeClr val="tx1"/>
          </a:solidFill>
          <a:latin typeface="+mn-lt"/>
          <a:ea typeface="+mn-ea"/>
          <a:cs typeface="+mn-cs"/>
        </a:defRPr>
      </a:lvl2pPr>
      <a:lvl3pPr marL="6743380" indent="-1348675" algn="l" defTabSz="2697352" rtl="0" eaLnBrk="1" latinLnBrk="0" hangingPunct="1">
        <a:spcBef>
          <a:spcPct val="20000"/>
        </a:spcBef>
        <a:buFont typeface="Arial"/>
        <a:buChar char="•"/>
        <a:defRPr sz="14300" kern="1200">
          <a:solidFill>
            <a:schemeClr val="tx1"/>
          </a:solidFill>
          <a:latin typeface="+mn-lt"/>
          <a:ea typeface="+mn-ea"/>
          <a:cs typeface="+mn-cs"/>
        </a:defRPr>
      </a:lvl3pPr>
      <a:lvl4pPr marL="9440732" indent="-1348675" algn="l" defTabSz="2697352" rtl="0" eaLnBrk="1" latinLnBrk="0" hangingPunct="1">
        <a:spcBef>
          <a:spcPct val="20000"/>
        </a:spcBef>
        <a:buFont typeface="Arial"/>
        <a:buChar char="–"/>
        <a:defRPr sz="11800" kern="1200">
          <a:solidFill>
            <a:schemeClr val="tx1"/>
          </a:solidFill>
          <a:latin typeface="+mn-lt"/>
          <a:ea typeface="+mn-ea"/>
          <a:cs typeface="+mn-cs"/>
        </a:defRPr>
      </a:lvl4pPr>
      <a:lvl5pPr marL="12138084" indent="-1348675" algn="l" defTabSz="2697352" rtl="0" eaLnBrk="1" latinLnBrk="0" hangingPunct="1">
        <a:spcBef>
          <a:spcPct val="20000"/>
        </a:spcBef>
        <a:buFont typeface="Arial"/>
        <a:buChar char="»"/>
        <a:defRPr sz="1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835436" indent="-1348675" algn="l" defTabSz="2697352" rtl="0" eaLnBrk="1" latinLnBrk="0" hangingPunct="1">
        <a:spcBef>
          <a:spcPct val="20000"/>
        </a:spcBef>
        <a:buFont typeface="Arial"/>
        <a:buChar char="•"/>
        <a:defRPr sz="11800" kern="1200">
          <a:solidFill>
            <a:schemeClr val="tx1"/>
          </a:solidFill>
          <a:latin typeface="+mn-lt"/>
          <a:ea typeface="+mn-ea"/>
          <a:cs typeface="+mn-cs"/>
        </a:defRPr>
      </a:lvl6pPr>
      <a:lvl7pPr marL="17532788" indent="-1348675" algn="l" defTabSz="2697352" rtl="0" eaLnBrk="1" latinLnBrk="0" hangingPunct="1">
        <a:spcBef>
          <a:spcPct val="20000"/>
        </a:spcBef>
        <a:buFont typeface="Arial"/>
        <a:buChar char="•"/>
        <a:defRPr sz="1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30140" indent="-1348675" algn="l" defTabSz="2697352" rtl="0" eaLnBrk="1" latinLnBrk="0" hangingPunct="1">
        <a:spcBef>
          <a:spcPct val="20000"/>
        </a:spcBef>
        <a:buFont typeface="Arial"/>
        <a:buChar char="•"/>
        <a:defRPr sz="1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927491" indent="-1348675" algn="l" defTabSz="2697352" rtl="0" eaLnBrk="1" latinLnBrk="0" hangingPunct="1">
        <a:spcBef>
          <a:spcPct val="20000"/>
        </a:spcBef>
        <a:buFont typeface="Arial"/>
        <a:buChar char="•"/>
        <a:defRPr sz="1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1pPr>
      <a:lvl2pPr marL="2697352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2pPr>
      <a:lvl3pPr marL="5394704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3pPr>
      <a:lvl4pPr marL="8092056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4pPr>
      <a:lvl5pPr marL="10789407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5pPr>
      <a:lvl6pPr marL="13486759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6pPr>
      <a:lvl7pPr marL="16184111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7pPr>
      <a:lvl8pPr marL="18881463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8pPr>
      <a:lvl9pPr marL="21578815" algn="l" defTabSz="2697352" rtl="0" eaLnBrk="1" latinLnBrk="0" hangingPunct="1">
        <a:defRPr sz="10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la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346306"/>
              </p:ext>
            </p:extLst>
          </p:nvPr>
        </p:nvGraphicFramePr>
        <p:xfrm>
          <a:off x="8614648" y="4771360"/>
          <a:ext cx="26663220" cy="1287047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77548"/>
                <a:gridCol w="1777548"/>
                <a:gridCol w="1777548"/>
                <a:gridCol w="1777548"/>
                <a:gridCol w="1777548"/>
                <a:gridCol w="1777548"/>
                <a:gridCol w="1777548"/>
                <a:gridCol w="1777548"/>
                <a:gridCol w="1777548"/>
                <a:gridCol w="1777548"/>
                <a:gridCol w="1777548"/>
                <a:gridCol w="1777548"/>
                <a:gridCol w="1777548"/>
                <a:gridCol w="1777548"/>
                <a:gridCol w="1777548"/>
              </a:tblGrid>
              <a:tr h="1694296"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88</a:t>
                      </a:r>
                      <a:r>
                        <a:rPr lang="es-ES" sz="6000" baseline="0" dirty="0" smtClean="0"/>
                        <a:t>Mo</a:t>
                      </a:r>
                      <a:r>
                        <a:rPr lang="es-ES" sz="3200" baseline="0" dirty="0" smtClean="0"/>
                        <a:t>8.0 </a:t>
                      </a:r>
                      <a:r>
                        <a:rPr lang="es-ES" sz="3200" baseline="0" dirty="0" smtClean="0"/>
                        <a:t>m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89</a:t>
                      </a:r>
                      <a:r>
                        <a:rPr lang="es-ES" sz="6000" baseline="0" dirty="0" smtClean="0"/>
                        <a:t>Mo</a:t>
                      </a:r>
                      <a:r>
                        <a:rPr lang="es-ES" sz="3200" baseline="0" dirty="0" smtClean="0"/>
                        <a:t>2.11 m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90</a:t>
                      </a:r>
                      <a:r>
                        <a:rPr lang="es-ES" sz="6000" baseline="0" dirty="0" smtClean="0"/>
                        <a:t>Mo</a:t>
                      </a:r>
                      <a:r>
                        <a:rPr lang="es-ES" sz="3200" baseline="0" dirty="0" smtClean="0"/>
                        <a:t>5.56 </a:t>
                      </a:r>
                      <a:r>
                        <a:rPr lang="es-ES" sz="3200" baseline="0" dirty="0" smtClean="0"/>
                        <a:t>h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91</a:t>
                      </a:r>
                      <a:r>
                        <a:rPr lang="es-ES" sz="6000" baseline="0" dirty="0" smtClean="0"/>
                        <a:t>Mo</a:t>
                      </a:r>
                      <a:endParaRPr lang="es-ES" sz="6200" baseline="0" dirty="0" smtClean="0"/>
                    </a:p>
                    <a:p>
                      <a:pPr algn="ctr"/>
                      <a:r>
                        <a:rPr lang="es-ES" sz="3200" baseline="0" dirty="0" smtClean="0"/>
                        <a:t>15.5 m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92</a:t>
                      </a:r>
                      <a:r>
                        <a:rPr lang="es-ES" sz="6000" baseline="0" dirty="0" smtClean="0"/>
                        <a:t>Mo</a:t>
                      </a:r>
                      <a:endParaRPr lang="es-ES" sz="3200" baseline="0" dirty="0" smtClean="0"/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ES" sz="32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93</a:t>
                      </a:r>
                      <a:r>
                        <a:rPr lang="es-ES" sz="6000" baseline="0" dirty="0" smtClean="0"/>
                        <a:t>Mo</a:t>
                      </a:r>
                      <a:r>
                        <a:rPr lang="es-ES" sz="3200" baseline="0" dirty="0" smtClean="0"/>
                        <a:t>4000 a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94</a:t>
                      </a:r>
                      <a:r>
                        <a:rPr lang="es-ES" sz="6000" baseline="0" dirty="0" smtClean="0"/>
                        <a:t>Mo</a:t>
                      </a:r>
                      <a:endParaRPr lang="es-ES" sz="6200" baseline="0" dirty="0" smtClean="0"/>
                    </a:p>
                    <a:p>
                      <a:pPr algn="ctr"/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95</a:t>
                      </a:r>
                      <a:r>
                        <a:rPr lang="es-ES" sz="6000" baseline="0" dirty="0" smtClean="0"/>
                        <a:t>Mo</a:t>
                      </a:r>
                      <a:endParaRPr lang="es-ES" sz="3200" baseline="0" dirty="0" smtClean="0"/>
                    </a:p>
                    <a:p>
                      <a:pPr algn="ctr"/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96</a:t>
                      </a:r>
                      <a:r>
                        <a:rPr lang="es-ES" sz="6000" baseline="0" dirty="0" smtClean="0"/>
                        <a:t>Mo</a:t>
                      </a:r>
                      <a:endParaRPr lang="es-ES" sz="3200" baseline="0" dirty="0" smtClean="0"/>
                    </a:p>
                    <a:p>
                      <a:pPr algn="ctr"/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97</a:t>
                      </a:r>
                      <a:r>
                        <a:rPr lang="es-ES" sz="6000" baseline="0" dirty="0" smtClean="0"/>
                        <a:t>Mo</a:t>
                      </a:r>
                      <a:endParaRPr lang="es-ES" sz="3200" baseline="0" dirty="0" smtClean="0"/>
                    </a:p>
                    <a:p>
                      <a:pPr algn="ctr"/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98</a:t>
                      </a:r>
                      <a:r>
                        <a:rPr lang="es-ES" sz="6000" baseline="0" dirty="0" smtClean="0"/>
                        <a:t>Mo</a:t>
                      </a:r>
                      <a:endParaRPr lang="es-ES" sz="6200" baseline="0" dirty="0" smtClean="0"/>
                    </a:p>
                    <a:p>
                      <a:pPr algn="ctr"/>
                      <a:endParaRPr lang="es-ES" sz="3200" baseline="30000" dirty="0" smtClean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99</a:t>
                      </a:r>
                      <a:r>
                        <a:rPr lang="es-ES" sz="6000" baseline="0" dirty="0" smtClean="0"/>
                        <a:t>Mo</a:t>
                      </a:r>
                      <a:r>
                        <a:rPr lang="es-ES" sz="3200" baseline="0" dirty="0" smtClean="0"/>
                        <a:t>65.9 h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baseline="30000" dirty="0" smtClean="0"/>
                        <a:t>100</a:t>
                      </a:r>
                      <a:r>
                        <a:rPr lang="es-ES" sz="6000" baseline="0" dirty="0" smtClean="0"/>
                        <a:t>Mo</a:t>
                      </a:r>
                      <a:endParaRPr lang="es-ES" sz="3200" baseline="0" dirty="0" smtClean="0"/>
                    </a:p>
                    <a:p>
                      <a:pPr algn="ctr"/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5400" baseline="30000" dirty="0" smtClean="0"/>
                        <a:t>101</a:t>
                      </a:r>
                      <a:r>
                        <a:rPr lang="es-ES" sz="6000" baseline="0" dirty="0" smtClean="0"/>
                        <a:t>Mo</a:t>
                      </a:r>
                      <a:r>
                        <a:rPr lang="es-ES" sz="3200" baseline="0" dirty="0" smtClean="0"/>
                        <a:t>14.6 m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5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102</a:t>
                      </a:r>
                      <a:r>
                        <a:rPr lang="es-ES" sz="6000" baseline="0" dirty="0" smtClean="0"/>
                        <a:t>Mo</a:t>
                      </a:r>
                      <a:endParaRPr lang="es-ES" sz="6200" baseline="0" dirty="0" smtClean="0"/>
                    </a:p>
                    <a:p>
                      <a:pPr algn="ctr"/>
                      <a:r>
                        <a:rPr lang="es-ES" sz="3200" baseline="0" dirty="0" smtClean="0"/>
                        <a:t>11.3 m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87590"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87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Nb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3.75 m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88</a:t>
                      </a:r>
                      <a:r>
                        <a:rPr lang="es-ES" sz="6400" baseline="0" dirty="0" smtClean="0"/>
                        <a:t>Nb</a:t>
                      </a:r>
                      <a:endParaRPr lang="es-ES" sz="6400" baseline="0" dirty="0" smtClean="0"/>
                    </a:p>
                    <a:p>
                      <a:pPr algn="ctr"/>
                      <a:r>
                        <a:rPr lang="es-ES" sz="3200" baseline="0" dirty="0" smtClean="0"/>
                        <a:t>14.5 m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89</a:t>
                      </a:r>
                      <a:r>
                        <a:rPr lang="es-ES" sz="6400" baseline="0" dirty="0" smtClean="0"/>
                        <a:t>Nb</a:t>
                      </a:r>
                      <a:endParaRPr lang="es-ES" sz="6400" baseline="0" dirty="0" smtClean="0"/>
                    </a:p>
                    <a:p>
                      <a:pPr algn="ctr"/>
                      <a:r>
                        <a:rPr lang="es-ES" sz="3200" baseline="0" dirty="0" smtClean="0"/>
                        <a:t>2.03 h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90</a:t>
                      </a:r>
                      <a:r>
                        <a:rPr lang="es-ES" sz="6400" baseline="0" dirty="0" smtClean="0"/>
                        <a:t>Nb</a:t>
                      </a:r>
                      <a:endParaRPr lang="es-ES" sz="6400" baseline="0" dirty="0" smtClean="0"/>
                    </a:p>
                    <a:p>
                      <a:pPr algn="ctr"/>
                      <a:r>
                        <a:rPr lang="es-ES" sz="3200" baseline="0" dirty="0" smtClean="0"/>
                        <a:t>14.6 h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91</a:t>
                      </a:r>
                      <a:r>
                        <a:rPr lang="es-ES" sz="6400" baseline="0" dirty="0" smtClean="0"/>
                        <a:t>Nb</a:t>
                      </a:r>
                      <a:endParaRPr lang="es-ES" sz="6400" baseline="0" dirty="0" smtClean="0"/>
                    </a:p>
                    <a:p>
                      <a:pPr algn="ctr"/>
                      <a:r>
                        <a:rPr lang="es-ES" sz="3200" baseline="0" dirty="0" smtClean="0"/>
                        <a:t>680 a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92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Nb</a:t>
                      </a:r>
                      <a:endParaRPr kumimoji="0" lang="es-ES" sz="6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34.7 </a:t>
                      </a:r>
                      <a:r>
                        <a:rPr kumimoji="0" lang="es-ES" sz="32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93</a:t>
                      </a:r>
                      <a:r>
                        <a:rPr lang="es-ES" sz="6400" baseline="0" dirty="0" smtClean="0"/>
                        <a:t>Nb</a:t>
                      </a:r>
                      <a:endParaRPr lang="es-ES" sz="6400" baseline="0" dirty="0" smtClean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94</a:t>
                      </a:r>
                      <a:r>
                        <a:rPr lang="es-ES" sz="6400" baseline="0" dirty="0" smtClean="0"/>
                        <a:t>Nb</a:t>
                      </a:r>
                      <a:endParaRPr lang="es-ES" sz="6400" baseline="0" dirty="0" smtClean="0"/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20300 a</a:t>
                      </a:r>
                      <a:endParaRPr kumimoji="0" lang="es-ES" sz="32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Nb</a:t>
                      </a:r>
                      <a:endParaRPr kumimoji="0" lang="es-ES" sz="6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34.9 d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96</a:t>
                      </a:r>
                      <a:r>
                        <a:rPr lang="es-ES" sz="6400" baseline="0" dirty="0" smtClean="0"/>
                        <a:t>Nb</a:t>
                      </a:r>
                      <a:endParaRPr lang="es-ES" sz="6400" baseline="0" dirty="0" smtClean="0"/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23.3 h</a:t>
                      </a:r>
                      <a:endParaRPr kumimoji="0" lang="es-ES" sz="32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97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Nb</a:t>
                      </a:r>
                      <a:endParaRPr kumimoji="0" lang="es-ES" sz="6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72.1 m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98</a:t>
                      </a:r>
                      <a:r>
                        <a:rPr lang="es-ES" sz="6400" baseline="0" dirty="0" smtClean="0"/>
                        <a:t>Nb</a:t>
                      </a:r>
                      <a:endParaRPr lang="es-ES" sz="6400" baseline="0" dirty="0" smtClean="0"/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2.86 s</a:t>
                      </a:r>
                      <a:endParaRPr kumimoji="0" lang="es-ES" sz="32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99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Nb</a:t>
                      </a:r>
                      <a:endParaRPr kumimoji="0" lang="es-ES" sz="6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15.0 s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000" baseline="30000" dirty="0" smtClean="0"/>
                        <a:t>100</a:t>
                      </a:r>
                      <a:r>
                        <a:rPr lang="es-ES" sz="6400" baseline="0" dirty="0" smtClean="0"/>
                        <a:t>Nb</a:t>
                      </a:r>
                      <a:endParaRPr lang="es-ES" sz="6400" baseline="0" dirty="0" smtClean="0"/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1.5 s</a:t>
                      </a:r>
                      <a:endParaRPr kumimoji="0" lang="es-ES" sz="32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0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101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Nb</a:t>
                      </a:r>
                      <a:endParaRPr kumimoji="0" lang="es-ES" sz="6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7.1 s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87590"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86</a:t>
                      </a:r>
                      <a:r>
                        <a:rPr lang="es-ES" sz="6400" baseline="0" dirty="0" smtClean="0"/>
                        <a:t>Zr</a:t>
                      </a:r>
                      <a:endParaRPr lang="es-ES" sz="6400" baseline="0" dirty="0" smtClean="0"/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16.5 </a:t>
                      </a: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endParaRPr kumimoji="0" lang="es-ES" sz="32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87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Zr</a:t>
                      </a:r>
                      <a:endParaRPr kumimoji="0" lang="es-ES" sz="6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1.68 h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88</a:t>
                      </a:r>
                      <a:r>
                        <a:rPr lang="es-ES" sz="6400" baseline="0" dirty="0" smtClean="0"/>
                        <a:t>Zr</a:t>
                      </a:r>
                      <a:endParaRPr lang="es-ES" sz="6400" baseline="0" dirty="0" smtClean="0"/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83.4 d</a:t>
                      </a:r>
                      <a:endParaRPr kumimoji="0" lang="es-ES" sz="32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89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Zr</a:t>
                      </a:r>
                      <a:endParaRPr kumimoji="0" lang="es-ES" sz="6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78.4 h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90</a:t>
                      </a:r>
                      <a:r>
                        <a:rPr lang="es-ES" sz="6400" baseline="0" dirty="0" smtClean="0"/>
                        <a:t>Zr</a:t>
                      </a:r>
                      <a:endParaRPr lang="es-ES" sz="6400" baseline="0" dirty="0" smtClean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91</a:t>
                      </a:r>
                      <a:r>
                        <a:rPr lang="es-ES" sz="6400" baseline="0" dirty="0" smtClean="0"/>
                        <a:t>Zr</a:t>
                      </a:r>
                      <a:endParaRPr lang="es-ES" sz="6400" baseline="0" dirty="0" smtClean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92</a:t>
                      </a:r>
                      <a:r>
                        <a:rPr lang="es-ES" sz="6400" baseline="0" dirty="0" smtClean="0"/>
                        <a:t>Zr</a:t>
                      </a:r>
                      <a:endParaRPr lang="es-ES" sz="6400" baseline="0" dirty="0" smtClean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93</a:t>
                      </a:r>
                      <a:r>
                        <a:rPr lang="es-ES" sz="6400" baseline="0" dirty="0" smtClean="0"/>
                        <a:t>Zr</a:t>
                      </a:r>
                    </a:p>
                    <a:p>
                      <a:pPr algn="ctr"/>
                      <a:r>
                        <a:rPr lang="es-ES" sz="3200" baseline="0" dirty="0" smtClean="0"/>
                        <a:t>1.6 </a:t>
                      </a:r>
                      <a:r>
                        <a:rPr lang="es-ES" sz="3200" baseline="0" dirty="0" err="1" smtClean="0"/>
                        <a:t>Ma</a:t>
                      </a:r>
                      <a:endParaRPr lang="es-ES" sz="3200" baseline="0" dirty="0" smtClean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94</a:t>
                      </a:r>
                      <a:r>
                        <a:rPr lang="es-ES" sz="6400" baseline="0" dirty="0" smtClean="0"/>
                        <a:t>Zr</a:t>
                      </a:r>
                      <a:endParaRPr lang="es-ES" sz="6400" baseline="0" dirty="0" smtClean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6400" baseline="30000" dirty="0" smtClean="0"/>
                        <a:t>95</a:t>
                      </a:r>
                      <a:r>
                        <a:rPr lang="es-ES" sz="6400" baseline="0" dirty="0" smtClean="0"/>
                        <a:t>Zr</a:t>
                      </a:r>
                    </a:p>
                    <a:p>
                      <a:pPr marL="0" marR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3200" baseline="0" dirty="0" smtClean="0"/>
                        <a:t>64.0 d</a:t>
                      </a:r>
                      <a:endParaRPr lang="es-ES" sz="3200" baseline="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96</a:t>
                      </a:r>
                      <a:r>
                        <a:rPr lang="es-ES" sz="6400" baseline="0" dirty="0" smtClean="0"/>
                        <a:t>Zr</a:t>
                      </a:r>
                      <a:endParaRPr lang="es-ES" sz="6400" baseline="0" dirty="0" smtClean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97</a:t>
                      </a:r>
                      <a:r>
                        <a:rPr lang="es-ES" sz="6400" baseline="0" dirty="0" smtClean="0"/>
                        <a:t>Zr</a:t>
                      </a:r>
                      <a:endParaRPr lang="es-ES" sz="6400" baseline="0" dirty="0" smtClean="0"/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16.7 h</a:t>
                      </a:r>
                      <a:endParaRPr kumimoji="0" lang="es-ES" sz="32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98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Zr</a:t>
                      </a:r>
                      <a:endParaRPr kumimoji="0" lang="es-ES" sz="6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30.7 </a:t>
                      </a: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99</a:t>
                      </a:r>
                      <a:r>
                        <a:rPr lang="es-ES" sz="6400" baseline="0" dirty="0" smtClean="0"/>
                        <a:t>Zr</a:t>
                      </a:r>
                      <a:endParaRPr lang="es-ES" sz="6400" baseline="0" dirty="0" smtClean="0"/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2.1 s</a:t>
                      </a:r>
                      <a:endParaRPr kumimoji="0" lang="es-ES" sz="32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Zr</a:t>
                      </a:r>
                      <a:endParaRPr kumimoji="0" lang="es-ES" sz="6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7.1 </a:t>
                      </a: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87590"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85</a:t>
                      </a:r>
                      <a:r>
                        <a:rPr lang="es-ES" sz="6400" baseline="0" dirty="0" smtClean="0"/>
                        <a:t>Y</a:t>
                      </a:r>
                      <a:endParaRPr lang="es-ES" sz="6400" baseline="0" dirty="0" smtClean="0"/>
                    </a:p>
                    <a:p>
                      <a:pPr algn="ctr"/>
                      <a:r>
                        <a:rPr lang="es-ES" sz="3200" baseline="0" dirty="0" smtClean="0"/>
                        <a:t>2.68 </a:t>
                      </a:r>
                      <a:r>
                        <a:rPr lang="es-ES" sz="3200" baseline="0" dirty="0" smtClean="0"/>
                        <a:t>h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86</a:t>
                      </a:r>
                      <a:r>
                        <a:rPr lang="es-ES" sz="6400" baseline="0" dirty="0" smtClean="0"/>
                        <a:t>Y</a:t>
                      </a:r>
                      <a:endParaRPr lang="es-ES" sz="6400" baseline="0" dirty="0" smtClean="0"/>
                    </a:p>
                    <a:p>
                      <a:pPr algn="ctr"/>
                      <a:r>
                        <a:rPr lang="es-ES" sz="3200" baseline="0" dirty="0" smtClean="0"/>
                        <a:t>14.7 h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87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kumimoji="0" lang="es-ES" sz="6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79.8 </a:t>
                      </a: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88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kumimoji="0" lang="es-ES" sz="6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106.6 d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89</a:t>
                      </a:r>
                      <a:r>
                        <a:rPr lang="es-ES" sz="6400" baseline="0" dirty="0" smtClean="0"/>
                        <a:t>Y</a:t>
                      </a:r>
                      <a:endParaRPr lang="es-ES" sz="6400" baseline="0" dirty="0" smtClean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90</a:t>
                      </a:r>
                      <a:r>
                        <a:rPr lang="es-ES" sz="6400" baseline="0" dirty="0" smtClean="0"/>
                        <a:t>Y</a:t>
                      </a:r>
                      <a:endParaRPr lang="es-ES" sz="6400" baseline="0" dirty="0" smtClean="0"/>
                    </a:p>
                    <a:p>
                      <a:pPr algn="ctr"/>
                      <a:r>
                        <a:rPr lang="es-ES" sz="3200" baseline="0" dirty="0" smtClean="0"/>
                        <a:t>64.1 h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91</a:t>
                      </a:r>
                      <a:r>
                        <a:rPr lang="es-ES" sz="6400" baseline="0" dirty="0" smtClean="0"/>
                        <a:t>Y</a:t>
                      </a:r>
                      <a:endParaRPr lang="es-ES" sz="6400" baseline="0" dirty="0" smtClean="0"/>
                    </a:p>
                    <a:p>
                      <a:pPr algn="ctr"/>
                      <a:r>
                        <a:rPr lang="es-ES" sz="3200" baseline="0" dirty="0" smtClean="0"/>
                        <a:t>58.5 d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92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kumimoji="0" lang="es-ES" sz="6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3.54 h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kumimoji="0" lang="es-ES" sz="6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10.2 h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94</a:t>
                      </a:r>
                      <a:r>
                        <a:rPr lang="es-ES" sz="6400" baseline="0" dirty="0" smtClean="0"/>
                        <a:t>Y</a:t>
                      </a:r>
                      <a:endParaRPr lang="es-ES" sz="6400" baseline="0" dirty="0" smtClean="0"/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18.7 </a:t>
                      </a: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</a:t>
                      </a:r>
                      <a:endParaRPr kumimoji="0" lang="es-ES" sz="32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kumimoji="0" lang="es-ES" sz="6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10.3 m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96</a:t>
                      </a:r>
                      <a:r>
                        <a:rPr lang="es-ES" sz="6400" baseline="0" dirty="0" smtClean="0"/>
                        <a:t>Y</a:t>
                      </a:r>
                      <a:endParaRPr lang="es-ES" sz="6400" baseline="0" dirty="0" smtClean="0"/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5.34 s</a:t>
                      </a:r>
                      <a:endParaRPr kumimoji="0" lang="es-ES" sz="32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97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kumimoji="0" lang="es-ES" sz="6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3.75 </a:t>
                      </a: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87590"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84</a:t>
                      </a:r>
                      <a:r>
                        <a:rPr lang="es-ES" sz="6400" baseline="0" dirty="0" smtClean="0"/>
                        <a:t>Sr</a:t>
                      </a:r>
                      <a:endParaRPr lang="es-ES" sz="6400" baseline="0" dirty="0" smtClean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85</a:t>
                      </a:r>
                      <a:r>
                        <a:rPr lang="es-ES" sz="6400" baseline="0" dirty="0" smtClean="0"/>
                        <a:t>Sr</a:t>
                      </a:r>
                      <a:endParaRPr lang="es-ES" sz="6400" baseline="0" dirty="0" smtClean="0"/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64.8 d</a:t>
                      </a:r>
                      <a:endParaRPr kumimoji="0" lang="es-ES" sz="32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86</a:t>
                      </a:r>
                      <a:r>
                        <a:rPr lang="es-ES" sz="6400" baseline="0" dirty="0" smtClean="0"/>
                        <a:t>Sr</a:t>
                      </a:r>
                      <a:endParaRPr lang="es-ES" sz="6400" baseline="0" dirty="0" smtClean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87</a:t>
                      </a:r>
                      <a:r>
                        <a:rPr lang="es-ES" sz="6400" baseline="0" dirty="0" smtClean="0"/>
                        <a:t>Sr</a:t>
                      </a:r>
                      <a:endParaRPr lang="es-ES" sz="6400" baseline="0" dirty="0" smtClean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88</a:t>
                      </a:r>
                      <a:r>
                        <a:rPr lang="es-ES" sz="6400" baseline="0" dirty="0" smtClean="0"/>
                        <a:t>Sr</a:t>
                      </a:r>
                      <a:endParaRPr lang="es-ES" sz="6400" baseline="0" dirty="0" smtClean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89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Sr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50.5 d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90</a:t>
                      </a:r>
                      <a:r>
                        <a:rPr lang="es-ES" sz="6400" baseline="0" dirty="0" smtClean="0"/>
                        <a:t>Sr</a:t>
                      </a:r>
                    </a:p>
                    <a:p>
                      <a:pPr algn="ctr"/>
                      <a:r>
                        <a:rPr lang="es-ES" sz="3200" baseline="0" dirty="0" smtClean="0"/>
                        <a:t>28.9 a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91</a:t>
                      </a:r>
                      <a:r>
                        <a:rPr lang="es-ES" sz="6400" baseline="0" dirty="0" smtClean="0"/>
                        <a:t>Sr</a:t>
                      </a:r>
                    </a:p>
                    <a:p>
                      <a:pPr algn="ctr"/>
                      <a:r>
                        <a:rPr lang="es-ES" sz="3200" baseline="0" dirty="0" smtClean="0"/>
                        <a:t>9.63 h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92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Sr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2.66 h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Sr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7.43 m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94</a:t>
                      </a:r>
                      <a:r>
                        <a:rPr lang="es-ES" sz="6400" baseline="0" dirty="0" smtClean="0"/>
                        <a:t>Sr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75.3 s</a:t>
                      </a:r>
                      <a:endParaRPr kumimoji="0" lang="es-ES" sz="32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95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Sr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23.9 s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87590"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83</a:t>
                      </a:r>
                      <a:r>
                        <a:rPr lang="es-ES" sz="6400" baseline="0" dirty="0" smtClean="0"/>
                        <a:t>Rb</a:t>
                      </a:r>
                      <a:endParaRPr lang="es-ES" sz="6400" baseline="0" dirty="0" smtClean="0"/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86.2 d</a:t>
                      </a:r>
                      <a:endParaRPr kumimoji="0" lang="es-ES" sz="32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84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Rb</a:t>
                      </a:r>
                      <a:endParaRPr kumimoji="0" lang="es-ES" sz="6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32.8 d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85</a:t>
                      </a:r>
                      <a:r>
                        <a:rPr lang="es-ES" sz="6400" baseline="0" dirty="0" smtClean="0"/>
                        <a:t>Rb</a:t>
                      </a:r>
                    </a:p>
                    <a:p>
                      <a:pPr algn="ctr"/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86</a:t>
                      </a:r>
                      <a:r>
                        <a:rPr lang="es-ES" sz="6400" baseline="0" dirty="0" smtClean="0"/>
                        <a:t>Rb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18.6 d</a:t>
                      </a:r>
                      <a:endParaRPr kumimoji="0" lang="es-ES" sz="32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87</a:t>
                      </a:r>
                      <a:r>
                        <a:rPr lang="es-ES" sz="6400" baseline="0" dirty="0" smtClean="0"/>
                        <a:t>Rb</a:t>
                      </a:r>
                    </a:p>
                    <a:p>
                      <a:pPr algn="ctr"/>
                      <a:endParaRPr lang="es-ES" sz="3200" baseline="30000" dirty="0" smtClean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88</a:t>
                      </a:r>
                      <a:r>
                        <a:rPr lang="es-ES" sz="6400" baseline="0" dirty="0" smtClean="0"/>
                        <a:t>Rb</a:t>
                      </a:r>
                      <a:endParaRPr lang="es-ES" sz="6400" baseline="0" dirty="0" smtClean="0"/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17.8 m</a:t>
                      </a:r>
                      <a:endParaRPr kumimoji="0" lang="es-ES" sz="32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89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Rb</a:t>
                      </a:r>
                      <a:endParaRPr kumimoji="0" lang="es-ES" sz="6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15.2 m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90</a:t>
                      </a:r>
                      <a:r>
                        <a:rPr lang="es-ES" sz="6400" baseline="0" dirty="0" smtClean="0"/>
                        <a:t>Rb</a:t>
                      </a:r>
                      <a:endParaRPr lang="es-ES" sz="6400" baseline="0" dirty="0" smtClean="0"/>
                    </a:p>
                    <a:p>
                      <a:pPr algn="ctr"/>
                      <a:r>
                        <a:rPr lang="es-ES" sz="3200" baseline="0" dirty="0" smtClean="0"/>
                        <a:t>158 </a:t>
                      </a:r>
                      <a:r>
                        <a:rPr lang="es-ES" sz="3200" baseline="0" dirty="0" smtClean="0"/>
                        <a:t>s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91</a:t>
                      </a:r>
                      <a:r>
                        <a:rPr lang="es-ES" sz="6400" baseline="0" dirty="0" smtClean="0"/>
                        <a:t>Rb</a:t>
                      </a:r>
                      <a:endParaRPr lang="es-ES" sz="6400" baseline="0" dirty="0" smtClean="0"/>
                    </a:p>
                    <a:p>
                      <a:pPr algn="ctr"/>
                      <a:r>
                        <a:rPr lang="es-ES" sz="3200" baseline="0" dirty="0" smtClean="0"/>
                        <a:t>58.4 </a:t>
                      </a:r>
                      <a:r>
                        <a:rPr lang="es-ES" sz="3200" baseline="0" dirty="0" smtClean="0"/>
                        <a:t>s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92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Rb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4.49 s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Rb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5.84 s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87590"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82</a:t>
                      </a:r>
                      <a:r>
                        <a:rPr lang="es-ES" sz="6400" baseline="0" dirty="0" smtClean="0"/>
                        <a:t>Kr</a:t>
                      </a:r>
                    </a:p>
                    <a:p>
                      <a:pPr algn="ctr"/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83</a:t>
                      </a:r>
                      <a:r>
                        <a:rPr lang="es-ES" sz="6400" baseline="0" dirty="0" smtClean="0"/>
                        <a:t>Kr</a:t>
                      </a:r>
                    </a:p>
                    <a:p>
                      <a:pPr algn="ctr"/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84</a:t>
                      </a:r>
                      <a:r>
                        <a:rPr lang="es-ES" sz="6400" baseline="0" dirty="0" smtClean="0"/>
                        <a:t>Kr</a:t>
                      </a:r>
                    </a:p>
                    <a:p>
                      <a:pPr algn="ctr"/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85</a:t>
                      </a:r>
                      <a:r>
                        <a:rPr lang="es-ES" sz="6400" baseline="0" dirty="0" smtClean="0"/>
                        <a:t>Kr</a:t>
                      </a:r>
                      <a:endParaRPr lang="es-ES" sz="6400" baseline="0" dirty="0" smtClean="0"/>
                    </a:p>
                    <a:p>
                      <a:pPr algn="ctr"/>
                      <a:r>
                        <a:rPr lang="es-ES" sz="3200" baseline="0" dirty="0" smtClean="0"/>
                        <a:t>10.7 a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86</a:t>
                      </a:r>
                      <a:r>
                        <a:rPr lang="es-ES" sz="6400" baseline="0" dirty="0" smtClean="0"/>
                        <a:t>Kr</a:t>
                      </a:r>
                    </a:p>
                    <a:p>
                      <a:pPr algn="ctr"/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87</a:t>
                      </a:r>
                      <a:r>
                        <a:rPr lang="es-ES" sz="6400" baseline="0" dirty="0" smtClean="0"/>
                        <a:t>Kr</a:t>
                      </a:r>
                      <a:endParaRPr lang="es-ES" sz="6400" baseline="0" dirty="0" smtClean="0"/>
                    </a:p>
                    <a:p>
                      <a:pPr algn="ctr"/>
                      <a:r>
                        <a:rPr lang="es-ES" sz="3200" baseline="0" dirty="0" smtClean="0"/>
                        <a:t>76.3 m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88</a:t>
                      </a:r>
                      <a:r>
                        <a:rPr lang="es-ES" sz="6400" baseline="0" dirty="0" smtClean="0"/>
                        <a:t>Kr</a:t>
                      </a:r>
                      <a:endParaRPr lang="es-ES" sz="6400" baseline="0" dirty="0" smtClean="0"/>
                    </a:p>
                    <a:p>
                      <a:pPr algn="ctr"/>
                      <a:r>
                        <a:rPr lang="es-ES" sz="3200" baseline="0" dirty="0" smtClean="0"/>
                        <a:t>2.84 h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0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89</a:t>
                      </a:r>
                      <a:r>
                        <a:rPr kumimoji="0" lang="es-ES" sz="6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Kr</a:t>
                      </a:r>
                      <a:endParaRPr kumimoji="0" lang="es-ES" sz="2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3.15 m</a:t>
                      </a:r>
                      <a:endParaRPr kumimoji="0" lang="es-ES" sz="3200" b="0" i="0" u="none" strike="noStrike" kern="1200" cap="none" spc="0" normalizeH="0" baseline="30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90</a:t>
                      </a:r>
                      <a:r>
                        <a:rPr lang="es-ES" sz="6400" baseline="0" dirty="0" smtClean="0"/>
                        <a:t>Kr</a:t>
                      </a:r>
                    </a:p>
                    <a:p>
                      <a:pPr algn="ctr"/>
                      <a:r>
                        <a:rPr lang="es-ES" sz="3200" baseline="0" dirty="0" smtClean="0"/>
                        <a:t>32.3 s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91</a:t>
                      </a:r>
                      <a:r>
                        <a:rPr lang="es-ES" sz="6400" baseline="0" dirty="0" smtClean="0"/>
                        <a:t>Kr</a:t>
                      </a:r>
                    </a:p>
                    <a:p>
                      <a:pPr algn="ctr"/>
                      <a:r>
                        <a:rPr lang="es-ES" sz="3200" baseline="0" dirty="0" smtClean="0"/>
                        <a:t>8.57 s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87590"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81</a:t>
                      </a:r>
                      <a:r>
                        <a:rPr lang="es-ES" sz="6400" baseline="0" dirty="0" smtClean="0"/>
                        <a:t>Br</a:t>
                      </a:r>
                    </a:p>
                    <a:p>
                      <a:pPr algn="ctr"/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7F7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82</a:t>
                      </a:r>
                      <a:r>
                        <a:rPr lang="es-ES" sz="6400" baseline="0" dirty="0" smtClean="0"/>
                        <a:t>Br</a:t>
                      </a:r>
                      <a:endParaRPr lang="es-ES" sz="6400" baseline="0" dirty="0" smtClean="0"/>
                    </a:p>
                    <a:p>
                      <a:pPr algn="ctr"/>
                      <a:r>
                        <a:rPr lang="es-ES" sz="3200" baseline="0" dirty="0" smtClean="0"/>
                        <a:t>35.3 h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83</a:t>
                      </a:r>
                      <a:r>
                        <a:rPr lang="es-ES" sz="6400" baseline="0" dirty="0" smtClean="0"/>
                        <a:t>Br</a:t>
                      </a:r>
                      <a:endParaRPr lang="es-ES" sz="6400" baseline="0" dirty="0" smtClean="0"/>
                    </a:p>
                    <a:p>
                      <a:pPr algn="ctr"/>
                      <a:r>
                        <a:rPr lang="es-ES" sz="3200" baseline="0" dirty="0" smtClean="0"/>
                        <a:t>2.40 h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84</a:t>
                      </a:r>
                      <a:r>
                        <a:rPr lang="es-ES" sz="6400" baseline="0" dirty="0" smtClean="0"/>
                        <a:t>Br</a:t>
                      </a:r>
                      <a:endParaRPr lang="es-ES" sz="6400" baseline="0" dirty="0" smtClean="0"/>
                    </a:p>
                    <a:p>
                      <a:pPr algn="ctr"/>
                      <a:r>
                        <a:rPr lang="es-ES" sz="3200" baseline="0" dirty="0" smtClean="0"/>
                        <a:t>31.8 m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85</a:t>
                      </a:r>
                      <a:r>
                        <a:rPr lang="es-ES" sz="6400" baseline="0" dirty="0" smtClean="0"/>
                        <a:t>Br</a:t>
                      </a:r>
                      <a:endParaRPr lang="es-ES" sz="6400" baseline="0" dirty="0" smtClean="0"/>
                    </a:p>
                    <a:p>
                      <a:pPr algn="ctr"/>
                      <a:r>
                        <a:rPr lang="es-ES" sz="3200" baseline="0" dirty="0" smtClean="0"/>
                        <a:t>2.90 m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86</a:t>
                      </a:r>
                      <a:r>
                        <a:rPr lang="es-ES" sz="6400" baseline="0" dirty="0" smtClean="0"/>
                        <a:t>Br</a:t>
                      </a:r>
                      <a:endParaRPr lang="es-ES" sz="6400" baseline="0" dirty="0" smtClean="0"/>
                    </a:p>
                    <a:p>
                      <a:pPr algn="ctr"/>
                      <a:r>
                        <a:rPr lang="es-ES" sz="3200" baseline="0" dirty="0" smtClean="0"/>
                        <a:t>55.1 </a:t>
                      </a:r>
                      <a:r>
                        <a:rPr lang="es-ES" sz="3200" baseline="0" dirty="0" smtClean="0"/>
                        <a:t>s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87</a:t>
                      </a:r>
                      <a:r>
                        <a:rPr lang="es-ES" sz="6400" baseline="0" dirty="0" smtClean="0"/>
                        <a:t>Br</a:t>
                      </a:r>
                      <a:endParaRPr lang="es-ES" sz="6400" baseline="0" dirty="0" smtClean="0"/>
                    </a:p>
                    <a:p>
                      <a:pPr algn="ctr"/>
                      <a:r>
                        <a:rPr lang="es-ES" sz="3200" baseline="0" dirty="0" smtClean="0"/>
                        <a:t>55.6 </a:t>
                      </a:r>
                      <a:r>
                        <a:rPr lang="es-ES" sz="3200" baseline="0" dirty="0" smtClean="0"/>
                        <a:t>s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6400" baseline="30000" dirty="0" smtClean="0"/>
                        <a:t>88</a:t>
                      </a:r>
                      <a:r>
                        <a:rPr lang="es-ES" sz="6400" baseline="0" dirty="0" smtClean="0"/>
                        <a:t>Br</a:t>
                      </a:r>
                      <a:endParaRPr lang="es-ES" sz="6400" baseline="0" dirty="0" smtClean="0"/>
                    </a:p>
                    <a:p>
                      <a:pPr algn="ctr"/>
                      <a:r>
                        <a:rPr lang="es-ES" sz="3200" baseline="0" dirty="0" smtClean="0"/>
                        <a:t>16.3 </a:t>
                      </a:r>
                      <a:r>
                        <a:rPr lang="es-ES" sz="3200" baseline="0" dirty="0" smtClean="0"/>
                        <a:t>s</a:t>
                      </a:r>
                      <a:endParaRPr lang="es-ES" sz="3200" baseline="30000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64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89</a:t>
                      </a:r>
                      <a:r>
                        <a:rPr kumimoji="0" lang="es-ES" sz="6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Br</a:t>
                      </a:r>
                    </a:p>
                    <a:p>
                      <a:pPr marL="0" marR="0" lvl="0" indent="0" algn="ctr" defTabSz="2697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ES" sz="3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4.40 s</a:t>
                      </a:r>
                      <a:endParaRPr kumimoji="0" lang="es-ES" sz="3200" b="0" i="0" u="none" strike="noStrike" kern="1200" cap="none" spc="0" normalizeH="0" baseline="3000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s-ES" dirty="0"/>
                    </a:p>
                  </a:txBody>
                  <a:tcPr marL="0" marR="0" marT="0" marB="0" anchor="ctr" anchorCtr="1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81" name="Agrupar 80"/>
          <p:cNvGrpSpPr/>
          <p:nvPr/>
        </p:nvGrpSpPr>
        <p:grpSpPr>
          <a:xfrm>
            <a:off x="5815722" y="3540717"/>
            <a:ext cx="30631073" cy="16792170"/>
            <a:chOff x="5815722" y="3540717"/>
            <a:chExt cx="30631073" cy="16792170"/>
          </a:xfrm>
        </p:grpSpPr>
        <p:grpSp>
          <p:nvGrpSpPr>
            <p:cNvPr id="80" name="Agrupar 79"/>
            <p:cNvGrpSpPr/>
            <p:nvPr/>
          </p:nvGrpSpPr>
          <p:grpSpPr>
            <a:xfrm>
              <a:off x="8238793" y="3540717"/>
              <a:ext cx="28208002" cy="14532793"/>
              <a:chOff x="8238793" y="3540717"/>
              <a:chExt cx="28208002" cy="14532793"/>
            </a:xfrm>
          </p:grpSpPr>
          <p:cxnSp>
            <p:nvCxnSpPr>
              <p:cNvPr id="25" name="Conector recto 24"/>
              <p:cNvCxnSpPr/>
              <p:nvPr/>
            </p:nvCxnSpPr>
            <p:spPr>
              <a:xfrm flipH="1" flipV="1">
                <a:off x="8238793" y="3540717"/>
                <a:ext cx="2" cy="14532793"/>
              </a:xfrm>
              <a:prstGeom prst="line">
                <a:avLst/>
              </a:prstGeom>
              <a:ln w="76200">
                <a:solidFill>
                  <a:schemeClr val="tx1"/>
                </a:solidFill>
                <a:tailEnd type="arrow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ector recto 25"/>
              <p:cNvCxnSpPr/>
              <p:nvPr/>
            </p:nvCxnSpPr>
            <p:spPr>
              <a:xfrm flipV="1">
                <a:off x="8238793" y="18060450"/>
                <a:ext cx="28208002" cy="4"/>
              </a:xfrm>
              <a:prstGeom prst="line">
                <a:avLst/>
              </a:prstGeom>
              <a:ln w="76200">
                <a:solidFill>
                  <a:schemeClr val="tx1"/>
                </a:solidFill>
                <a:tailEnd type="arrow" w="lg" len="lg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CuadroTexto 27"/>
            <p:cNvSpPr txBox="1"/>
            <p:nvPr/>
          </p:nvSpPr>
          <p:spPr>
            <a:xfrm rot="10800000" flipV="1">
              <a:off x="25566309" y="19132558"/>
              <a:ext cx="974076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200" dirty="0" smtClean="0"/>
                <a:t>N (número de neutrones)</a:t>
              </a:r>
              <a:endParaRPr lang="es-ES" sz="7200" dirty="0"/>
            </a:p>
          </p:txBody>
        </p:sp>
        <p:sp>
          <p:nvSpPr>
            <p:cNvPr id="29" name="CuadroTexto 28"/>
            <p:cNvSpPr txBox="1"/>
            <p:nvPr/>
          </p:nvSpPr>
          <p:spPr>
            <a:xfrm rot="5400000" flipV="1">
              <a:off x="1856135" y="8728275"/>
              <a:ext cx="911950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200" dirty="0" smtClean="0"/>
                <a:t>Z (número de protones)</a:t>
              </a:r>
              <a:endParaRPr lang="es-ES" sz="7200" dirty="0"/>
            </a:p>
          </p:txBody>
        </p:sp>
        <p:grpSp>
          <p:nvGrpSpPr>
            <p:cNvPr id="79" name="Agrupar 78"/>
            <p:cNvGrpSpPr/>
            <p:nvPr/>
          </p:nvGrpSpPr>
          <p:grpSpPr>
            <a:xfrm>
              <a:off x="8614648" y="18116895"/>
              <a:ext cx="26621854" cy="1015663"/>
              <a:chOff x="8614648" y="18116895"/>
              <a:chExt cx="26621854" cy="1015663"/>
            </a:xfrm>
          </p:grpSpPr>
          <p:grpSp>
            <p:nvGrpSpPr>
              <p:cNvPr id="30" name="Agrupar 29"/>
              <p:cNvGrpSpPr/>
              <p:nvPr/>
            </p:nvGrpSpPr>
            <p:grpSpPr>
              <a:xfrm>
                <a:off x="8614648" y="18116895"/>
                <a:ext cx="8873605" cy="1015663"/>
                <a:chOff x="8614648" y="18116895"/>
                <a:chExt cx="8873605" cy="1015663"/>
              </a:xfrm>
            </p:grpSpPr>
            <p:sp>
              <p:nvSpPr>
                <p:cNvPr id="27" name="Rectángulo 26"/>
                <p:cNvSpPr/>
                <p:nvPr/>
              </p:nvSpPr>
              <p:spPr>
                <a:xfrm>
                  <a:off x="8614648" y="18116895"/>
                  <a:ext cx="1776242" cy="10156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ES" sz="6000" dirty="0" smtClean="0"/>
                    <a:t>46</a:t>
                  </a:r>
                  <a:endParaRPr lang="es-ES" sz="9600" dirty="0"/>
                </a:p>
              </p:txBody>
            </p:sp>
            <p:sp>
              <p:nvSpPr>
                <p:cNvPr id="31" name="Rectángulo 30"/>
                <p:cNvSpPr/>
                <p:nvPr/>
              </p:nvSpPr>
              <p:spPr>
                <a:xfrm>
                  <a:off x="12153708" y="18116895"/>
                  <a:ext cx="1776242" cy="10156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ES" sz="6000" dirty="0" smtClean="0"/>
                    <a:t>48</a:t>
                  </a:r>
                  <a:endParaRPr lang="es-ES" sz="9600" dirty="0"/>
                </a:p>
              </p:txBody>
            </p:sp>
            <p:sp>
              <p:nvSpPr>
                <p:cNvPr id="33" name="Rectángulo 32"/>
                <p:cNvSpPr/>
                <p:nvPr/>
              </p:nvSpPr>
              <p:spPr>
                <a:xfrm>
                  <a:off x="15712011" y="18116895"/>
                  <a:ext cx="1776242" cy="10156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ES" sz="6000" dirty="0" smtClean="0"/>
                    <a:t>50</a:t>
                  </a:r>
                  <a:endParaRPr lang="es-ES" sz="9600" dirty="0"/>
                </a:p>
              </p:txBody>
            </p:sp>
          </p:grpSp>
          <p:grpSp>
            <p:nvGrpSpPr>
              <p:cNvPr id="34" name="Agrupar 33"/>
              <p:cNvGrpSpPr/>
              <p:nvPr/>
            </p:nvGrpSpPr>
            <p:grpSpPr>
              <a:xfrm>
                <a:off x="19254150" y="18116895"/>
                <a:ext cx="8873605" cy="1015663"/>
                <a:chOff x="8614648" y="18116895"/>
                <a:chExt cx="8873605" cy="1015663"/>
              </a:xfrm>
            </p:grpSpPr>
            <p:sp>
              <p:nvSpPr>
                <p:cNvPr id="35" name="Rectángulo 34"/>
                <p:cNvSpPr/>
                <p:nvPr/>
              </p:nvSpPr>
              <p:spPr>
                <a:xfrm>
                  <a:off x="8614648" y="18116895"/>
                  <a:ext cx="1776242" cy="10156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ES" sz="6000" dirty="0" smtClean="0"/>
                    <a:t>52</a:t>
                  </a:r>
                  <a:endParaRPr lang="es-ES" sz="9600" dirty="0"/>
                </a:p>
              </p:txBody>
            </p:sp>
            <p:sp>
              <p:nvSpPr>
                <p:cNvPr id="36" name="Rectángulo 35"/>
                <p:cNvSpPr/>
                <p:nvPr/>
              </p:nvSpPr>
              <p:spPr>
                <a:xfrm>
                  <a:off x="12153708" y="18116895"/>
                  <a:ext cx="1776242" cy="10156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ES" sz="6000" dirty="0" smtClean="0"/>
                    <a:t>54</a:t>
                  </a:r>
                  <a:endParaRPr lang="es-ES" sz="9600" dirty="0"/>
                </a:p>
              </p:txBody>
            </p:sp>
            <p:sp>
              <p:nvSpPr>
                <p:cNvPr id="37" name="Rectángulo 36"/>
                <p:cNvSpPr/>
                <p:nvPr/>
              </p:nvSpPr>
              <p:spPr>
                <a:xfrm>
                  <a:off x="15712011" y="18116895"/>
                  <a:ext cx="1776242" cy="10156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ES" sz="6000" dirty="0" smtClean="0"/>
                    <a:t>56</a:t>
                  </a:r>
                  <a:endParaRPr lang="es-ES" sz="9600" dirty="0"/>
                </a:p>
              </p:txBody>
            </p:sp>
          </p:grpSp>
          <p:grpSp>
            <p:nvGrpSpPr>
              <p:cNvPr id="38" name="Agrupar 37"/>
              <p:cNvGrpSpPr/>
              <p:nvPr/>
            </p:nvGrpSpPr>
            <p:grpSpPr>
              <a:xfrm>
                <a:off x="29921200" y="18116895"/>
                <a:ext cx="5315302" cy="1015663"/>
                <a:chOff x="8614648" y="18116895"/>
                <a:chExt cx="5315302" cy="1015663"/>
              </a:xfrm>
            </p:grpSpPr>
            <p:sp>
              <p:nvSpPr>
                <p:cNvPr id="39" name="Rectángulo 38"/>
                <p:cNvSpPr/>
                <p:nvPr/>
              </p:nvSpPr>
              <p:spPr>
                <a:xfrm>
                  <a:off x="8614648" y="18116895"/>
                  <a:ext cx="1776242" cy="10156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ES" sz="6000" dirty="0"/>
                    <a:t>5</a:t>
                  </a:r>
                  <a:r>
                    <a:rPr lang="es-ES" sz="6000" dirty="0" smtClean="0"/>
                    <a:t>8</a:t>
                  </a:r>
                  <a:endParaRPr lang="es-ES" sz="9600" dirty="0"/>
                </a:p>
              </p:txBody>
            </p:sp>
            <p:sp>
              <p:nvSpPr>
                <p:cNvPr id="40" name="Rectángulo 39"/>
                <p:cNvSpPr/>
                <p:nvPr/>
              </p:nvSpPr>
              <p:spPr>
                <a:xfrm>
                  <a:off x="12153708" y="18116895"/>
                  <a:ext cx="1776242" cy="101566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es-ES" sz="6000" dirty="0" smtClean="0"/>
                    <a:t>60</a:t>
                  </a:r>
                  <a:endParaRPr lang="es-ES" sz="9600" dirty="0"/>
                </a:p>
              </p:txBody>
            </p:sp>
          </p:grpSp>
        </p:grpSp>
        <p:grpSp>
          <p:nvGrpSpPr>
            <p:cNvPr id="78" name="Agrupar 77"/>
            <p:cNvGrpSpPr/>
            <p:nvPr/>
          </p:nvGrpSpPr>
          <p:grpSpPr>
            <a:xfrm>
              <a:off x="7166171" y="4768689"/>
              <a:ext cx="1017029" cy="11288612"/>
              <a:chOff x="7166171" y="4768689"/>
              <a:chExt cx="1017029" cy="11288612"/>
            </a:xfrm>
          </p:grpSpPr>
          <p:sp>
            <p:nvSpPr>
              <p:cNvPr id="68" name="Rectángulo 67"/>
              <p:cNvSpPr/>
              <p:nvPr/>
            </p:nvSpPr>
            <p:spPr>
              <a:xfrm rot="16200000">
                <a:off x="6879534" y="8312097"/>
                <a:ext cx="1591670" cy="1015663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" sz="6000" dirty="0" smtClean="0"/>
                  <a:t>40</a:t>
                </a:r>
                <a:endParaRPr lang="es-ES" sz="9600" dirty="0"/>
              </a:p>
            </p:txBody>
          </p:sp>
          <p:sp>
            <p:nvSpPr>
              <p:cNvPr id="69" name="Rectángulo 68"/>
              <p:cNvSpPr/>
              <p:nvPr/>
            </p:nvSpPr>
            <p:spPr>
              <a:xfrm rot="16200000">
                <a:off x="6878168" y="5056692"/>
                <a:ext cx="1591670" cy="1015663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" sz="6000" dirty="0" smtClean="0"/>
                  <a:t>42</a:t>
                </a:r>
                <a:endParaRPr lang="es-ES" sz="9600" dirty="0"/>
              </a:p>
            </p:txBody>
          </p:sp>
          <p:sp>
            <p:nvSpPr>
              <p:cNvPr id="70" name="Rectángulo 69"/>
              <p:cNvSpPr/>
              <p:nvPr/>
            </p:nvSpPr>
            <p:spPr>
              <a:xfrm rot="16200000">
                <a:off x="6878167" y="14753634"/>
                <a:ext cx="1591671" cy="1015663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" sz="6000" dirty="0" smtClean="0"/>
                  <a:t>36</a:t>
                </a:r>
                <a:endParaRPr lang="es-ES" sz="9600" dirty="0"/>
              </a:p>
            </p:txBody>
          </p:sp>
          <p:sp>
            <p:nvSpPr>
              <p:cNvPr id="71" name="Rectángulo 70"/>
              <p:cNvSpPr/>
              <p:nvPr/>
            </p:nvSpPr>
            <p:spPr>
              <a:xfrm rot="16200000">
                <a:off x="6878167" y="11750178"/>
                <a:ext cx="1591671" cy="1015663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ES" sz="6000" dirty="0" smtClean="0"/>
                  <a:t>38</a:t>
                </a:r>
                <a:endParaRPr lang="es-ES" sz="9600" dirty="0"/>
              </a:p>
            </p:txBody>
          </p:sp>
        </p:grpSp>
      </p:grpSp>
      <p:graphicFrame>
        <p:nvGraphicFramePr>
          <p:cNvPr id="82" name="Tabla 81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4291642606"/>
              </p:ext>
            </p:extLst>
          </p:nvPr>
        </p:nvGraphicFramePr>
        <p:xfrm>
          <a:off x="31825669" y="12548951"/>
          <a:ext cx="516656" cy="495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6656"/>
              </a:tblGrid>
              <a:tr h="991440">
                <a:tc>
                  <a:txBody>
                    <a:bodyPr/>
                    <a:lstStyle/>
                    <a:p>
                      <a:endParaRPr lang="es-ES" sz="6200" dirty="0"/>
                    </a:p>
                  </a:txBody>
                  <a:tcPr marL="40436" marR="40436" marT="20218" marB="20218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991440">
                <a:tc>
                  <a:txBody>
                    <a:bodyPr/>
                    <a:lstStyle/>
                    <a:p>
                      <a:endParaRPr lang="es-ES" sz="6200" dirty="0"/>
                    </a:p>
                  </a:txBody>
                  <a:tcPr marL="40436" marR="40436" marT="20218" marB="20218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991440">
                <a:tc>
                  <a:txBody>
                    <a:bodyPr/>
                    <a:lstStyle/>
                    <a:p>
                      <a:endParaRPr lang="es-ES" sz="6200" dirty="0"/>
                    </a:p>
                  </a:txBody>
                  <a:tcPr marL="40436" marR="40436" marT="20218" marB="20218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91440">
                <a:tc>
                  <a:txBody>
                    <a:bodyPr/>
                    <a:lstStyle/>
                    <a:p>
                      <a:endParaRPr lang="es-ES" sz="6200" dirty="0"/>
                    </a:p>
                  </a:txBody>
                  <a:tcPr marL="40436" marR="40436" marT="20218" marB="20218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91440">
                <a:tc>
                  <a:txBody>
                    <a:bodyPr/>
                    <a:lstStyle/>
                    <a:p>
                      <a:endParaRPr lang="es-ES" sz="6200" dirty="0"/>
                    </a:p>
                  </a:txBody>
                  <a:tcPr marL="40436" marR="40436" marT="20218" marB="20218">
                    <a:lnL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3" name="CuadroTexto 82"/>
          <p:cNvSpPr txBox="1"/>
          <p:nvPr/>
        </p:nvSpPr>
        <p:spPr>
          <a:xfrm>
            <a:off x="32400051" y="12470151"/>
            <a:ext cx="3347792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6400" dirty="0" smtClean="0"/>
              <a:t>estable</a:t>
            </a:r>
          </a:p>
          <a:p>
            <a:r>
              <a:rPr lang="es-ES" sz="6400" dirty="0" smtClean="0"/>
              <a:t>años</a:t>
            </a:r>
          </a:p>
          <a:p>
            <a:r>
              <a:rPr lang="es-ES" sz="6400" dirty="0" smtClean="0"/>
              <a:t>d</a:t>
            </a:r>
            <a:r>
              <a:rPr lang="es-ES" sz="6400" dirty="0" smtClean="0"/>
              <a:t>ías</a:t>
            </a:r>
            <a:endParaRPr lang="es-ES" sz="6400" dirty="0" smtClean="0"/>
          </a:p>
          <a:p>
            <a:r>
              <a:rPr lang="es-ES" sz="6400" dirty="0" smtClean="0"/>
              <a:t>horas</a:t>
            </a:r>
          </a:p>
          <a:p>
            <a:r>
              <a:rPr lang="es-ES" sz="6400" dirty="0" smtClean="0"/>
              <a:t>segundos</a:t>
            </a:r>
            <a:endParaRPr lang="es-ES" sz="6400" dirty="0"/>
          </a:p>
        </p:txBody>
      </p:sp>
      <p:sp>
        <p:nvSpPr>
          <p:cNvPr id="84" name="Rectángulo 83"/>
          <p:cNvSpPr/>
          <p:nvPr/>
        </p:nvSpPr>
        <p:spPr>
          <a:xfrm>
            <a:off x="31819601" y="11455357"/>
            <a:ext cx="403067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6400" b="1" dirty="0" smtClean="0"/>
              <a:t>Vida media</a:t>
            </a:r>
            <a:endParaRPr lang="es-ES" sz="6400" b="1" dirty="0"/>
          </a:p>
        </p:txBody>
      </p:sp>
    </p:spTree>
    <p:extLst>
      <p:ext uri="{BB962C8B-B14F-4D97-AF65-F5344CB8AC3E}">
        <p14:creationId xmlns:p14="http://schemas.microsoft.com/office/powerpoint/2010/main" val="13388545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</TotalTime>
  <Words>276</Words>
  <Application>Microsoft Macintosh PowerPoint</Application>
  <PresentationFormat>Personalizado</PresentationFormat>
  <Paragraphs>190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531</cp:revision>
  <cp:lastPrinted>2016-01-28T09:03:58Z</cp:lastPrinted>
  <dcterms:created xsi:type="dcterms:W3CDTF">2016-01-27T21:39:04Z</dcterms:created>
  <dcterms:modified xsi:type="dcterms:W3CDTF">2016-08-23T09:49:36Z</dcterms:modified>
</cp:coreProperties>
</file>