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4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064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59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936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8459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075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8026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561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2777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727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1705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968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93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uadroTexto 70"/>
          <p:cNvSpPr txBox="1"/>
          <p:nvPr/>
        </p:nvSpPr>
        <p:spPr>
          <a:xfrm rot="10800000" flipV="1">
            <a:off x="5988118" y="3045191"/>
            <a:ext cx="2364750" cy="297773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s-ES" dirty="0" smtClean="0"/>
              <a:t> </a:t>
            </a:r>
            <a:r>
              <a:rPr lang="es-ES" dirty="0"/>
              <a:t>6) </a:t>
            </a:r>
            <a:r>
              <a:rPr lang="es-ES" baseline="30000" dirty="0"/>
              <a:t>3</a:t>
            </a:r>
            <a:r>
              <a:rPr lang="es-ES" dirty="0"/>
              <a:t>H + </a:t>
            </a:r>
            <a:r>
              <a:rPr lang="es-ES" baseline="30000" dirty="0"/>
              <a:t>2</a:t>
            </a:r>
            <a:r>
              <a:rPr lang="es-ES" dirty="0"/>
              <a:t>H </a:t>
            </a:r>
            <a:r>
              <a:rPr lang="es-ES" dirty="0">
                <a:sym typeface="Zapf Dingbats"/>
              </a:rPr>
              <a:t></a:t>
            </a:r>
            <a:r>
              <a:rPr lang="es-ES" dirty="0"/>
              <a:t> </a:t>
            </a:r>
            <a:r>
              <a:rPr lang="es-ES" baseline="30000" dirty="0"/>
              <a:t>4</a:t>
            </a:r>
            <a:r>
              <a:rPr lang="es-ES" dirty="0"/>
              <a:t>He + n</a:t>
            </a:r>
            <a:endParaRPr lang="es-ES" dirty="0">
              <a:latin typeface="Symbol" charset="2"/>
              <a:cs typeface="Symbol" charset="2"/>
            </a:endParaRPr>
          </a:p>
          <a:p>
            <a:pPr algn="dist">
              <a:lnSpc>
                <a:spcPct val="150000"/>
              </a:lnSpc>
            </a:pPr>
            <a:r>
              <a:rPr lang="es-ES" dirty="0" smtClean="0"/>
              <a:t> 7)  </a:t>
            </a:r>
            <a:r>
              <a:rPr lang="es-ES" baseline="30000" dirty="0" smtClean="0"/>
              <a:t>3</a:t>
            </a:r>
            <a:r>
              <a:rPr lang="es-ES" dirty="0" smtClean="0"/>
              <a:t>H </a:t>
            </a:r>
            <a:r>
              <a:rPr lang="es-ES" dirty="0"/>
              <a:t>+ </a:t>
            </a:r>
            <a:r>
              <a:rPr lang="es-ES" baseline="30000" dirty="0" smtClean="0"/>
              <a:t>4</a:t>
            </a:r>
            <a:r>
              <a:rPr lang="es-ES" dirty="0" smtClean="0"/>
              <a:t>He </a:t>
            </a:r>
            <a:r>
              <a:rPr lang="es-ES" dirty="0">
                <a:sym typeface="Zapf Dingbats"/>
              </a:rPr>
              <a:t></a:t>
            </a:r>
            <a:r>
              <a:rPr lang="es-ES" dirty="0"/>
              <a:t> </a:t>
            </a:r>
            <a:r>
              <a:rPr lang="es-ES" baseline="30000" dirty="0" smtClean="0"/>
              <a:t>7</a:t>
            </a:r>
            <a:r>
              <a:rPr lang="es-ES" dirty="0" smtClean="0"/>
              <a:t>Li </a:t>
            </a:r>
            <a:r>
              <a:rPr lang="es-ES" dirty="0"/>
              <a:t>+ </a:t>
            </a:r>
            <a:r>
              <a:rPr lang="es-ES" dirty="0">
                <a:latin typeface="Symbol" charset="2"/>
                <a:cs typeface="Symbol" charset="2"/>
              </a:rPr>
              <a:t>g</a:t>
            </a:r>
          </a:p>
          <a:p>
            <a:pPr algn="dist">
              <a:lnSpc>
                <a:spcPct val="150000"/>
              </a:lnSpc>
            </a:pPr>
            <a:r>
              <a:rPr lang="es-ES" dirty="0" smtClean="0"/>
              <a:t> 8)  </a:t>
            </a:r>
            <a:r>
              <a:rPr lang="es-ES" baseline="30000" dirty="0" smtClean="0"/>
              <a:t>3</a:t>
            </a:r>
            <a:r>
              <a:rPr lang="es-ES" dirty="0" smtClean="0"/>
              <a:t>He + n </a:t>
            </a:r>
            <a:r>
              <a:rPr lang="es-ES" dirty="0" smtClean="0">
                <a:sym typeface="Zapf Dingbats"/>
              </a:rPr>
              <a:t></a:t>
            </a:r>
            <a:r>
              <a:rPr lang="es-ES" dirty="0" smtClean="0"/>
              <a:t> </a:t>
            </a:r>
            <a:r>
              <a:rPr lang="es-ES" baseline="30000" dirty="0"/>
              <a:t>3</a:t>
            </a:r>
            <a:r>
              <a:rPr lang="es-ES" dirty="0" smtClean="0"/>
              <a:t>H + p</a:t>
            </a:r>
          </a:p>
          <a:p>
            <a:pPr algn="dist">
              <a:lnSpc>
                <a:spcPct val="150000"/>
              </a:lnSpc>
            </a:pPr>
            <a:r>
              <a:rPr lang="es-ES" dirty="0" smtClean="0"/>
              <a:t> 9)  </a:t>
            </a:r>
            <a:r>
              <a:rPr lang="es-ES" baseline="30000" dirty="0" smtClean="0"/>
              <a:t>3</a:t>
            </a:r>
            <a:r>
              <a:rPr lang="es-ES" dirty="0" smtClean="0"/>
              <a:t>He </a:t>
            </a:r>
            <a:r>
              <a:rPr lang="es-ES" dirty="0"/>
              <a:t>+ </a:t>
            </a:r>
            <a:r>
              <a:rPr lang="es-ES" baseline="30000" dirty="0" smtClean="0"/>
              <a:t>2</a:t>
            </a:r>
            <a:r>
              <a:rPr lang="es-ES" dirty="0" smtClean="0"/>
              <a:t>H </a:t>
            </a:r>
            <a:r>
              <a:rPr lang="es-ES" dirty="0">
                <a:sym typeface="Zapf Dingbats"/>
              </a:rPr>
              <a:t></a:t>
            </a:r>
            <a:r>
              <a:rPr lang="es-ES" dirty="0"/>
              <a:t> </a:t>
            </a:r>
            <a:r>
              <a:rPr lang="es-ES" baseline="30000" dirty="0" smtClean="0"/>
              <a:t>4</a:t>
            </a:r>
            <a:r>
              <a:rPr lang="es-ES" dirty="0" smtClean="0"/>
              <a:t>He + p</a:t>
            </a:r>
            <a:endParaRPr lang="es-ES" dirty="0"/>
          </a:p>
          <a:p>
            <a:pPr algn="dist">
              <a:lnSpc>
                <a:spcPct val="150000"/>
              </a:lnSpc>
            </a:pPr>
            <a:r>
              <a:rPr lang="es-ES" dirty="0" smtClean="0"/>
              <a:t>10) </a:t>
            </a:r>
            <a:r>
              <a:rPr lang="es-ES" baseline="30000" dirty="0" smtClean="0"/>
              <a:t>3</a:t>
            </a:r>
            <a:r>
              <a:rPr lang="es-ES" dirty="0" smtClean="0"/>
              <a:t>He </a:t>
            </a:r>
            <a:r>
              <a:rPr lang="es-ES" dirty="0"/>
              <a:t>+ </a:t>
            </a:r>
            <a:r>
              <a:rPr lang="es-ES" baseline="30000" dirty="0" smtClean="0"/>
              <a:t>4</a:t>
            </a:r>
            <a:r>
              <a:rPr lang="es-ES" dirty="0" smtClean="0"/>
              <a:t>He </a:t>
            </a:r>
            <a:r>
              <a:rPr lang="es-ES" dirty="0">
                <a:sym typeface="Zapf Dingbats"/>
              </a:rPr>
              <a:t></a:t>
            </a:r>
            <a:r>
              <a:rPr lang="es-ES" dirty="0"/>
              <a:t> </a:t>
            </a:r>
            <a:r>
              <a:rPr lang="es-ES" baseline="30000" dirty="0" smtClean="0"/>
              <a:t>7</a:t>
            </a:r>
            <a:r>
              <a:rPr lang="es-ES" dirty="0" smtClean="0"/>
              <a:t>Be </a:t>
            </a:r>
            <a:r>
              <a:rPr lang="es-ES" dirty="0"/>
              <a:t>+ </a:t>
            </a:r>
            <a:r>
              <a:rPr lang="es-ES" dirty="0">
                <a:latin typeface="Symbol" charset="2"/>
                <a:cs typeface="Symbol" charset="2"/>
              </a:rPr>
              <a:t>g</a:t>
            </a:r>
          </a:p>
          <a:p>
            <a:pPr marL="342900" indent="-342900" algn="dist">
              <a:lnSpc>
                <a:spcPct val="150000"/>
              </a:lnSpc>
              <a:buAutoNum type="arabicParenR" startAt="11"/>
            </a:pPr>
            <a:r>
              <a:rPr lang="es-ES" baseline="30000" dirty="0" smtClean="0"/>
              <a:t> 7</a:t>
            </a:r>
            <a:r>
              <a:rPr lang="es-ES" dirty="0" smtClean="0"/>
              <a:t>Li </a:t>
            </a:r>
            <a:r>
              <a:rPr lang="es-ES" dirty="0"/>
              <a:t>+ </a:t>
            </a:r>
            <a:r>
              <a:rPr lang="es-ES" dirty="0" smtClean="0"/>
              <a:t>p </a:t>
            </a:r>
            <a:r>
              <a:rPr lang="es-ES" dirty="0" smtClean="0">
                <a:sym typeface="Zapf Dingbats"/>
              </a:rPr>
              <a:t></a:t>
            </a:r>
            <a:r>
              <a:rPr lang="es-ES" dirty="0" smtClean="0"/>
              <a:t> </a:t>
            </a:r>
            <a:r>
              <a:rPr lang="es-ES" baseline="30000" dirty="0" smtClean="0"/>
              <a:t>4</a:t>
            </a:r>
            <a:r>
              <a:rPr lang="es-ES" dirty="0" smtClean="0"/>
              <a:t>He </a:t>
            </a:r>
            <a:r>
              <a:rPr lang="es-ES" dirty="0"/>
              <a:t>+ </a:t>
            </a:r>
            <a:r>
              <a:rPr lang="es-ES" baseline="30000" dirty="0" smtClean="0"/>
              <a:t>4</a:t>
            </a:r>
            <a:r>
              <a:rPr lang="es-ES" dirty="0" smtClean="0"/>
              <a:t>He</a:t>
            </a:r>
            <a:endParaRPr lang="es-ES" dirty="0"/>
          </a:p>
          <a:p>
            <a:pPr marL="342900" indent="-342900" algn="dist">
              <a:lnSpc>
                <a:spcPct val="150000"/>
              </a:lnSpc>
              <a:buAutoNum type="arabicParenR" startAt="12"/>
            </a:pPr>
            <a:r>
              <a:rPr lang="es-ES" baseline="30000" dirty="0" smtClean="0"/>
              <a:t> 7</a:t>
            </a:r>
            <a:r>
              <a:rPr lang="es-ES" dirty="0" smtClean="0"/>
              <a:t>Be </a:t>
            </a:r>
            <a:r>
              <a:rPr lang="es-ES" dirty="0"/>
              <a:t>+ </a:t>
            </a:r>
            <a:r>
              <a:rPr lang="es-ES" dirty="0" smtClean="0"/>
              <a:t>n </a:t>
            </a:r>
            <a:r>
              <a:rPr lang="es-ES" dirty="0">
                <a:sym typeface="Zapf Dingbats"/>
              </a:rPr>
              <a:t></a:t>
            </a:r>
            <a:r>
              <a:rPr lang="es-ES" dirty="0"/>
              <a:t> </a:t>
            </a:r>
            <a:r>
              <a:rPr lang="es-ES" baseline="30000" dirty="0"/>
              <a:t>7</a:t>
            </a:r>
            <a:r>
              <a:rPr lang="es-ES" dirty="0" smtClean="0"/>
              <a:t>Li </a:t>
            </a:r>
            <a:r>
              <a:rPr lang="es-ES" dirty="0"/>
              <a:t>+ </a:t>
            </a:r>
            <a:r>
              <a:rPr lang="es-ES" dirty="0" smtClean="0"/>
              <a:t>p</a:t>
            </a:r>
            <a:endParaRPr lang="es-ES" dirty="0"/>
          </a:p>
        </p:txBody>
      </p:sp>
      <p:grpSp>
        <p:nvGrpSpPr>
          <p:cNvPr id="92" name="Agrupar 91"/>
          <p:cNvGrpSpPr/>
          <p:nvPr/>
        </p:nvGrpSpPr>
        <p:grpSpPr>
          <a:xfrm>
            <a:off x="2015736" y="693538"/>
            <a:ext cx="4966256" cy="5168444"/>
            <a:chOff x="344023" y="669559"/>
            <a:chExt cx="4966256" cy="5168444"/>
          </a:xfrm>
        </p:grpSpPr>
        <p:grpSp>
          <p:nvGrpSpPr>
            <p:cNvPr id="27" name="Agrupar 26"/>
            <p:cNvGrpSpPr>
              <a:grpSpLocks noChangeAspect="1"/>
            </p:cNvGrpSpPr>
            <p:nvPr/>
          </p:nvGrpSpPr>
          <p:grpSpPr>
            <a:xfrm>
              <a:off x="344023" y="669559"/>
              <a:ext cx="4966256" cy="5168444"/>
              <a:chOff x="442801" y="-67961"/>
              <a:chExt cx="6207820" cy="6460555"/>
            </a:xfrm>
          </p:grpSpPr>
          <p:sp>
            <p:nvSpPr>
              <p:cNvPr id="5" name="Rectángulo 4"/>
              <p:cNvSpPr/>
              <p:nvPr/>
            </p:nvSpPr>
            <p:spPr>
              <a:xfrm>
                <a:off x="1822195" y="5674695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200" dirty="0" smtClean="0">
                    <a:solidFill>
                      <a:schemeClr val="tx1"/>
                    </a:solidFill>
                  </a:rPr>
                  <a:t>n</a:t>
                </a:r>
                <a:endParaRPr lang="es-ES" sz="2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Rectángulo 6"/>
              <p:cNvSpPr/>
              <p:nvPr/>
            </p:nvSpPr>
            <p:spPr>
              <a:xfrm>
                <a:off x="1822195" y="4238897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H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ángulo 9"/>
              <p:cNvSpPr/>
              <p:nvPr/>
            </p:nvSpPr>
            <p:spPr>
              <a:xfrm>
                <a:off x="442801" y="4238897"/>
                <a:ext cx="690244" cy="71789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200" dirty="0" smtClean="0">
                    <a:solidFill>
                      <a:schemeClr val="tx1"/>
                    </a:solidFill>
                  </a:rPr>
                  <a:t>p</a:t>
                </a:r>
                <a:endParaRPr lang="es-ES" sz="2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ángulo 10"/>
              <p:cNvSpPr/>
              <p:nvPr/>
            </p:nvSpPr>
            <p:spPr>
              <a:xfrm>
                <a:off x="3201589" y="4238897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>
                    <a:solidFill>
                      <a:schemeClr val="tx1"/>
                    </a:solidFill>
                  </a:rPr>
                  <a:t>3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H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ángulo 13"/>
              <p:cNvSpPr/>
              <p:nvPr/>
            </p:nvSpPr>
            <p:spPr>
              <a:xfrm>
                <a:off x="1822195" y="2803635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 smtClean="0">
                    <a:solidFill>
                      <a:schemeClr val="tx1"/>
                    </a:solidFill>
                  </a:rPr>
                  <a:t>3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He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ángulo 14"/>
              <p:cNvSpPr/>
              <p:nvPr/>
            </p:nvSpPr>
            <p:spPr>
              <a:xfrm>
                <a:off x="3201589" y="2803635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 smtClean="0">
                    <a:solidFill>
                      <a:schemeClr val="tx1"/>
                    </a:solidFill>
                  </a:rPr>
                  <a:t>4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He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ángulo 20"/>
              <p:cNvSpPr/>
              <p:nvPr/>
            </p:nvSpPr>
            <p:spPr>
              <a:xfrm>
                <a:off x="5960377" y="1367837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 smtClean="0">
                    <a:solidFill>
                      <a:schemeClr val="tx1"/>
                    </a:solidFill>
                  </a:rPr>
                  <a:t>7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Li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ángulo 24"/>
              <p:cNvSpPr/>
              <p:nvPr/>
            </p:nvSpPr>
            <p:spPr>
              <a:xfrm>
                <a:off x="4582077" y="-67961"/>
                <a:ext cx="690244" cy="717899"/>
              </a:xfrm>
              <a:prstGeom prst="rect">
                <a:avLst/>
              </a:prstGeom>
              <a:solidFill>
                <a:srgbClr val="BFBFBF"/>
              </a:solidFill>
              <a:ln w="25400"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2000" baseline="30000" dirty="0" smtClean="0">
                    <a:solidFill>
                      <a:schemeClr val="tx1"/>
                    </a:solidFill>
                  </a:rPr>
                  <a:t>7</a:t>
                </a:r>
                <a:r>
                  <a:rPr lang="es-ES" sz="2000" dirty="0" smtClean="0">
                    <a:solidFill>
                      <a:schemeClr val="tx1"/>
                    </a:solidFill>
                  </a:rPr>
                  <a:t>Be</a:t>
                </a:r>
                <a:endParaRPr lang="es-ES" sz="2000" dirty="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31" name="Conector recto 30"/>
            <p:cNvCxnSpPr/>
            <p:nvPr/>
          </p:nvCxnSpPr>
          <p:spPr>
            <a:xfrm>
              <a:off x="896218" y="4689364"/>
              <a:ext cx="551320" cy="57432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ector recto 32"/>
            <p:cNvCxnSpPr>
              <a:stCxn id="7" idx="2"/>
              <a:endCxn id="5" idx="0"/>
            </p:cNvCxnSpPr>
            <p:nvPr/>
          </p:nvCxnSpPr>
          <p:spPr>
            <a:xfrm>
              <a:off x="1723636" y="4689364"/>
              <a:ext cx="0" cy="57432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>
              <a:stCxn id="7" idx="1"/>
              <a:endCxn id="10" idx="3"/>
            </p:cNvCxnSpPr>
            <p:nvPr/>
          </p:nvCxnSpPr>
          <p:spPr>
            <a:xfrm flipH="1">
              <a:off x="896218" y="4402205"/>
              <a:ext cx="55132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ector recto 40"/>
            <p:cNvCxnSpPr/>
            <p:nvPr/>
          </p:nvCxnSpPr>
          <p:spPr>
            <a:xfrm>
              <a:off x="1586134" y="3541155"/>
              <a:ext cx="0" cy="57432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ector recto 41"/>
            <p:cNvCxnSpPr/>
            <p:nvPr/>
          </p:nvCxnSpPr>
          <p:spPr>
            <a:xfrm>
              <a:off x="1876036" y="3541155"/>
              <a:ext cx="0" cy="57432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onector recto 42"/>
            <p:cNvCxnSpPr/>
            <p:nvPr/>
          </p:nvCxnSpPr>
          <p:spPr>
            <a:xfrm flipH="1">
              <a:off x="1999733" y="4402205"/>
              <a:ext cx="55132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ector recto 43"/>
            <p:cNvCxnSpPr/>
            <p:nvPr/>
          </p:nvCxnSpPr>
          <p:spPr>
            <a:xfrm flipH="1" flipV="1">
              <a:off x="1999733" y="3541155"/>
              <a:ext cx="551320" cy="57432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ector recto 46"/>
            <p:cNvCxnSpPr>
              <a:stCxn id="15" idx="2"/>
              <a:endCxn id="11" idx="0"/>
            </p:cNvCxnSpPr>
            <p:nvPr/>
          </p:nvCxnSpPr>
          <p:spPr>
            <a:xfrm>
              <a:off x="2827151" y="3541155"/>
              <a:ext cx="0" cy="57389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ector recto 49"/>
            <p:cNvCxnSpPr>
              <a:stCxn id="15" idx="1"/>
              <a:endCxn id="14" idx="3"/>
            </p:cNvCxnSpPr>
            <p:nvPr/>
          </p:nvCxnSpPr>
          <p:spPr>
            <a:xfrm flipH="1">
              <a:off x="1999733" y="3253996"/>
              <a:ext cx="551320" cy="0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ector recto 52"/>
            <p:cNvCxnSpPr/>
            <p:nvPr/>
          </p:nvCxnSpPr>
          <p:spPr>
            <a:xfrm flipH="1">
              <a:off x="3103248" y="2392516"/>
              <a:ext cx="1654836" cy="1722959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ector recto 55"/>
            <p:cNvCxnSpPr>
              <a:stCxn id="15" idx="3"/>
              <a:endCxn id="21" idx="1"/>
            </p:cNvCxnSpPr>
            <p:nvPr/>
          </p:nvCxnSpPr>
          <p:spPr>
            <a:xfrm flipV="1">
              <a:off x="3103248" y="2105357"/>
              <a:ext cx="1654836" cy="1148639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62"/>
            <p:cNvCxnSpPr/>
            <p:nvPr/>
          </p:nvCxnSpPr>
          <p:spPr>
            <a:xfrm flipH="1" flipV="1">
              <a:off x="4207639" y="1243878"/>
              <a:ext cx="550445" cy="574319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>
              <a:stCxn id="25" idx="1"/>
            </p:cNvCxnSpPr>
            <p:nvPr/>
          </p:nvCxnSpPr>
          <p:spPr>
            <a:xfrm flipH="1">
              <a:off x="1999733" y="956719"/>
              <a:ext cx="1655711" cy="2010117"/>
            </a:xfrm>
            <a:prstGeom prst="line">
              <a:avLst/>
            </a:prstGeom>
            <a:ln w="25400">
              <a:solidFill>
                <a:schemeClr val="tx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ectángulo 77"/>
            <p:cNvSpPr/>
            <p:nvPr/>
          </p:nvSpPr>
          <p:spPr>
            <a:xfrm>
              <a:off x="975237" y="4878400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1</a:t>
              </a:r>
            </a:p>
          </p:txBody>
        </p:sp>
        <p:sp>
          <p:nvSpPr>
            <p:cNvPr id="79" name="Rectángulo 78"/>
            <p:cNvSpPr/>
            <p:nvPr/>
          </p:nvSpPr>
          <p:spPr>
            <a:xfrm>
              <a:off x="1006935" y="4128250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2</a:t>
              </a:r>
              <a:endParaRPr lang="es-ES" sz="1400" dirty="0"/>
            </a:p>
          </p:txBody>
        </p:sp>
        <p:sp>
          <p:nvSpPr>
            <p:cNvPr id="80" name="Rectángulo 79"/>
            <p:cNvSpPr/>
            <p:nvPr/>
          </p:nvSpPr>
          <p:spPr>
            <a:xfrm>
              <a:off x="2108660" y="4128250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5</a:t>
              </a:r>
            </a:p>
          </p:txBody>
        </p:sp>
        <p:sp>
          <p:nvSpPr>
            <p:cNvPr id="81" name="Rectángulo 80"/>
            <p:cNvSpPr/>
            <p:nvPr/>
          </p:nvSpPr>
          <p:spPr>
            <a:xfrm>
              <a:off x="1698671" y="4860962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2</a:t>
              </a:r>
              <a:endParaRPr lang="es-ES" sz="1400" dirty="0"/>
            </a:p>
          </p:txBody>
        </p:sp>
        <p:sp>
          <p:nvSpPr>
            <p:cNvPr id="82" name="Rectángulo 81"/>
            <p:cNvSpPr/>
            <p:nvPr/>
          </p:nvSpPr>
          <p:spPr>
            <a:xfrm>
              <a:off x="1365601" y="3684421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3</a:t>
              </a:r>
            </a:p>
          </p:txBody>
        </p:sp>
        <p:sp>
          <p:nvSpPr>
            <p:cNvPr id="83" name="Rectángulo 82"/>
            <p:cNvSpPr/>
            <p:nvPr/>
          </p:nvSpPr>
          <p:spPr>
            <a:xfrm>
              <a:off x="1836501" y="3684421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4</a:t>
              </a:r>
            </a:p>
          </p:txBody>
        </p:sp>
        <p:sp>
          <p:nvSpPr>
            <p:cNvPr id="84" name="Rectángulo 83"/>
            <p:cNvSpPr/>
            <p:nvPr/>
          </p:nvSpPr>
          <p:spPr>
            <a:xfrm>
              <a:off x="2212623" y="3589801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8</a:t>
              </a:r>
            </a:p>
          </p:txBody>
        </p:sp>
        <p:sp>
          <p:nvSpPr>
            <p:cNvPr id="85" name="Rectángulo 84"/>
            <p:cNvSpPr/>
            <p:nvPr/>
          </p:nvSpPr>
          <p:spPr>
            <a:xfrm>
              <a:off x="2108660" y="2983263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9</a:t>
              </a:r>
            </a:p>
          </p:txBody>
        </p:sp>
        <p:sp>
          <p:nvSpPr>
            <p:cNvPr id="86" name="Rectángulo 85"/>
            <p:cNvSpPr/>
            <p:nvPr/>
          </p:nvSpPr>
          <p:spPr>
            <a:xfrm>
              <a:off x="2784816" y="3684421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6</a:t>
              </a:r>
            </a:p>
          </p:txBody>
        </p:sp>
        <p:sp>
          <p:nvSpPr>
            <p:cNvPr id="87" name="Rectángulo 86"/>
            <p:cNvSpPr/>
            <p:nvPr/>
          </p:nvSpPr>
          <p:spPr>
            <a:xfrm>
              <a:off x="2841720" y="1791308"/>
              <a:ext cx="366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10</a:t>
              </a:r>
              <a:endParaRPr lang="es-ES" sz="1400" dirty="0"/>
            </a:p>
          </p:txBody>
        </p:sp>
        <p:sp>
          <p:nvSpPr>
            <p:cNvPr id="88" name="Rectángulo 87"/>
            <p:cNvSpPr/>
            <p:nvPr/>
          </p:nvSpPr>
          <p:spPr>
            <a:xfrm>
              <a:off x="4391427" y="1243878"/>
              <a:ext cx="366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12</a:t>
              </a:r>
              <a:endParaRPr lang="es-ES" sz="1400" dirty="0"/>
            </a:p>
          </p:txBody>
        </p:sp>
        <p:sp>
          <p:nvSpPr>
            <p:cNvPr id="89" name="Rectángulo 88"/>
            <p:cNvSpPr/>
            <p:nvPr/>
          </p:nvSpPr>
          <p:spPr>
            <a:xfrm>
              <a:off x="3655444" y="2409648"/>
              <a:ext cx="36665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11</a:t>
              </a:r>
              <a:endParaRPr lang="es-ES" sz="1400" dirty="0"/>
            </a:p>
          </p:txBody>
        </p:sp>
        <p:sp>
          <p:nvSpPr>
            <p:cNvPr id="90" name="Rectángulo 89"/>
            <p:cNvSpPr/>
            <p:nvPr/>
          </p:nvSpPr>
          <p:spPr>
            <a:xfrm>
              <a:off x="3838772" y="3233378"/>
              <a:ext cx="27566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7</a:t>
              </a:r>
            </a:p>
          </p:txBody>
        </p:sp>
      </p:grpSp>
      <p:grpSp>
        <p:nvGrpSpPr>
          <p:cNvPr id="3" name="Agrupar 2"/>
          <p:cNvGrpSpPr/>
          <p:nvPr/>
        </p:nvGrpSpPr>
        <p:grpSpPr>
          <a:xfrm>
            <a:off x="582553" y="431763"/>
            <a:ext cx="2061870" cy="2977739"/>
            <a:chOff x="582553" y="431763"/>
            <a:chExt cx="2061870" cy="2977739"/>
          </a:xfrm>
        </p:grpSpPr>
        <p:grpSp>
          <p:nvGrpSpPr>
            <p:cNvPr id="77" name="Agrupar 76"/>
            <p:cNvGrpSpPr/>
            <p:nvPr/>
          </p:nvGrpSpPr>
          <p:grpSpPr>
            <a:xfrm>
              <a:off x="582553" y="431763"/>
              <a:ext cx="2061870" cy="2977739"/>
              <a:chOff x="150753" y="-14465"/>
              <a:chExt cx="2061870" cy="2977739"/>
            </a:xfrm>
          </p:grpSpPr>
          <p:sp>
            <p:nvSpPr>
              <p:cNvPr id="30" name="CuadroTexto 29"/>
              <p:cNvSpPr txBox="1"/>
              <p:nvPr/>
            </p:nvSpPr>
            <p:spPr>
              <a:xfrm rot="10800000" flipV="1">
                <a:off x="150753" y="-14465"/>
                <a:ext cx="2061870" cy="29777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marL="342900" indent="-342900" algn="dist">
                  <a:lnSpc>
                    <a:spcPct val="150000"/>
                  </a:lnSpc>
                  <a:buAutoNum type="arabicParenR"/>
                </a:pPr>
                <a:r>
                  <a:rPr lang="es-ES" dirty="0" smtClean="0"/>
                  <a:t>n </a:t>
                </a:r>
                <a:r>
                  <a:rPr lang="es-ES" dirty="0">
                    <a:sym typeface="Zapf Dingbats"/>
                  </a:rPr>
                  <a:t></a:t>
                </a:r>
                <a:r>
                  <a:rPr lang="es-ES" dirty="0" smtClean="0"/>
                  <a:t> p + e</a:t>
                </a:r>
                <a:r>
                  <a:rPr lang="es-ES" sz="2400" baseline="30000" dirty="0" smtClean="0"/>
                  <a:t>-</a:t>
                </a:r>
                <a:r>
                  <a:rPr lang="es-ES" dirty="0" smtClean="0"/>
                  <a:t> + </a:t>
                </a:r>
                <a:r>
                  <a:rPr lang="es-ES" dirty="0" err="1" smtClean="0">
                    <a:latin typeface="Symbol" charset="2"/>
                    <a:cs typeface="Symbol" charset="2"/>
                  </a:rPr>
                  <a:t>n</a:t>
                </a:r>
                <a:r>
                  <a:rPr lang="es-ES" baseline="-25000" dirty="0" err="1" smtClean="0"/>
                  <a:t>e</a:t>
                </a:r>
                <a:endParaRPr lang="es-ES" baseline="-25000" dirty="0" smtClean="0"/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>
                    <a:latin typeface="Symbol" charset="2"/>
                    <a:cs typeface="Symbol" charset="2"/>
                  </a:rPr>
                  <a:t>     </a:t>
                </a:r>
                <a:r>
                  <a:rPr lang="es-ES" dirty="0" err="1" smtClean="0">
                    <a:latin typeface="Symbol" charset="2"/>
                    <a:cs typeface="Symbol" charset="2"/>
                  </a:rPr>
                  <a:t>n</a:t>
                </a:r>
                <a:r>
                  <a:rPr lang="es-ES" baseline="-25000" dirty="0" err="1" smtClean="0"/>
                  <a:t>e</a:t>
                </a:r>
                <a:r>
                  <a:rPr lang="es-ES" dirty="0" smtClean="0"/>
                  <a:t> </a:t>
                </a:r>
                <a:r>
                  <a:rPr lang="es-ES" dirty="0"/>
                  <a:t>+ </a:t>
                </a:r>
                <a:r>
                  <a:rPr lang="es-ES" dirty="0" smtClean="0"/>
                  <a:t>n </a:t>
                </a:r>
                <a:r>
                  <a:rPr lang="es-ES" dirty="0">
                    <a:sym typeface="Zapf Dingbats"/>
                  </a:rPr>
                  <a:t></a:t>
                </a:r>
                <a:r>
                  <a:rPr lang="es-ES" dirty="0"/>
                  <a:t> e</a:t>
                </a:r>
                <a:r>
                  <a:rPr lang="es-ES" sz="2400" baseline="30000" dirty="0"/>
                  <a:t>-</a:t>
                </a:r>
                <a:r>
                  <a:rPr lang="es-ES" dirty="0"/>
                  <a:t> + </a:t>
                </a:r>
                <a:r>
                  <a:rPr lang="es-ES" dirty="0" smtClean="0"/>
                  <a:t>p</a:t>
                </a:r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/>
                  <a:t>     e</a:t>
                </a:r>
                <a:r>
                  <a:rPr lang="es-ES" baseline="30000" dirty="0" smtClean="0"/>
                  <a:t>+</a:t>
                </a:r>
                <a:r>
                  <a:rPr lang="es-ES" dirty="0" smtClean="0"/>
                  <a:t> </a:t>
                </a:r>
                <a:r>
                  <a:rPr lang="es-ES" dirty="0"/>
                  <a:t>+ n</a:t>
                </a:r>
                <a:r>
                  <a:rPr lang="es-ES" dirty="0" smtClean="0"/>
                  <a:t> </a:t>
                </a:r>
                <a:r>
                  <a:rPr lang="es-ES" dirty="0" smtClean="0">
                    <a:sym typeface="Zapf Dingbats"/>
                  </a:rPr>
                  <a:t></a:t>
                </a:r>
                <a:r>
                  <a:rPr lang="es-ES" dirty="0" smtClean="0"/>
                  <a:t> p </a:t>
                </a:r>
                <a:r>
                  <a:rPr lang="es-ES" dirty="0"/>
                  <a:t>+ </a:t>
                </a:r>
                <a:r>
                  <a:rPr lang="es-ES" dirty="0" err="1" smtClean="0">
                    <a:latin typeface="Symbol" charset="2"/>
                    <a:cs typeface="Symbol" charset="2"/>
                  </a:rPr>
                  <a:t>n</a:t>
                </a:r>
                <a:r>
                  <a:rPr lang="es-ES" baseline="-25000" dirty="0" err="1" smtClean="0"/>
                  <a:t>e</a:t>
                </a:r>
                <a:endParaRPr lang="es-ES" baseline="-25000" dirty="0" smtClean="0">
                  <a:latin typeface="Symbol" charset="2"/>
                  <a:cs typeface="Symbol" charset="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/>
                  <a:t>2)  p + n </a:t>
                </a:r>
                <a:r>
                  <a:rPr lang="es-ES" dirty="0">
                    <a:sym typeface="Zapf Dingbats"/>
                  </a:rPr>
                  <a:t></a:t>
                </a:r>
                <a:r>
                  <a:rPr lang="es-ES" dirty="0" smtClean="0"/>
                  <a:t> </a:t>
                </a:r>
                <a:r>
                  <a:rPr lang="es-ES" baseline="30000" dirty="0" smtClean="0"/>
                  <a:t>2</a:t>
                </a:r>
                <a:r>
                  <a:rPr lang="es-ES" dirty="0" smtClean="0"/>
                  <a:t>H + </a:t>
                </a:r>
                <a:r>
                  <a:rPr lang="es-ES" dirty="0" smtClean="0">
                    <a:latin typeface="Symbol" charset="2"/>
                    <a:cs typeface="Symbol" charset="2"/>
                  </a:rPr>
                  <a:t>g</a:t>
                </a:r>
                <a:endParaRPr lang="es-ES" dirty="0" smtClean="0"/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/>
                  <a:t>3)</a:t>
                </a:r>
                <a:r>
                  <a:rPr lang="es-ES" baseline="30000" dirty="0" smtClean="0"/>
                  <a:t>  2</a:t>
                </a:r>
                <a:r>
                  <a:rPr lang="es-ES" dirty="0" smtClean="0"/>
                  <a:t>H </a:t>
                </a:r>
                <a:r>
                  <a:rPr lang="es-ES" dirty="0"/>
                  <a:t>+ </a:t>
                </a:r>
                <a:r>
                  <a:rPr lang="es-ES" dirty="0" smtClean="0"/>
                  <a:t>p </a:t>
                </a:r>
                <a:r>
                  <a:rPr lang="es-ES" dirty="0">
                    <a:sym typeface="Zapf Dingbats"/>
                  </a:rPr>
                  <a:t></a:t>
                </a:r>
                <a:r>
                  <a:rPr lang="es-ES" dirty="0"/>
                  <a:t> </a:t>
                </a:r>
                <a:r>
                  <a:rPr lang="es-ES" baseline="30000" dirty="0"/>
                  <a:t>3</a:t>
                </a:r>
                <a:r>
                  <a:rPr lang="es-ES" dirty="0" smtClean="0"/>
                  <a:t>He </a:t>
                </a:r>
                <a:r>
                  <a:rPr lang="es-ES" dirty="0"/>
                  <a:t>+ </a:t>
                </a:r>
                <a:r>
                  <a:rPr lang="es-ES" dirty="0">
                    <a:latin typeface="Symbol" charset="2"/>
                    <a:cs typeface="Symbol" charset="2"/>
                  </a:rPr>
                  <a:t>g</a:t>
                </a:r>
                <a:endParaRPr lang="es-ES" dirty="0"/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/>
                  <a:t>4) </a:t>
                </a:r>
                <a:r>
                  <a:rPr lang="es-ES" baseline="30000" dirty="0" smtClean="0"/>
                  <a:t>2</a:t>
                </a:r>
                <a:r>
                  <a:rPr lang="es-ES" dirty="0" smtClean="0"/>
                  <a:t>H </a:t>
                </a:r>
                <a:r>
                  <a:rPr lang="es-ES" dirty="0"/>
                  <a:t>+ </a:t>
                </a:r>
                <a:r>
                  <a:rPr lang="es-ES" baseline="30000" dirty="0"/>
                  <a:t>2</a:t>
                </a:r>
                <a:r>
                  <a:rPr lang="es-ES" dirty="0"/>
                  <a:t>H</a:t>
                </a:r>
                <a:r>
                  <a:rPr lang="es-ES" dirty="0" smtClean="0"/>
                  <a:t> </a:t>
                </a:r>
                <a:r>
                  <a:rPr lang="es-ES" dirty="0">
                    <a:sym typeface="Zapf Dingbats"/>
                  </a:rPr>
                  <a:t></a:t>
                </a:r>
                <a:r>
                  <a:rPr lang="es-ES" dirty="0"/>
                  <a:t> </a:t>
                </a:r>
                <a:r>
                  <a:rPr lang="es-ES" baseline="30000" dirty="0"/>
                  <a:t>3</a:t>
                </a:r>
                <a:r>
                  <a:rPr lang="es-ES" dirty="0"/>
                  <a:t>He </a:t>
                </a:r>
                <a:r>
                  <a:rPr lang="es-ES" dirty="0" smtClean="0"/>
                  <a:t>+ n</a:t>
                </a:r>
                <a:endParaRPr lang="es-ES" dirty="0"/>
              </a:p>
              <a:p>
                <a:pPr algn="dist">
                  <a:lnSpc>
                    <a:spcPct val="150000"/>
                  </a:lnSpc>
                </a:pPr>
                <a:r>
                  <a:rPr lang="es-ES" dirty="0" smtClean="0"/>
                  <a:t>5) </a:t>
                </a:r>
                <a:r>
                  <a:rPr lang="es-ES" baseline="30000" dirty="0"/>
                  <a:t>2</a:t>
                </a:r>
                <a:r>
                  <a:rPr lang="es-ES" dirty="0"/>
                  <a:t>H + </a:t>
                </a:r>
                <a:r>
                  <a:rPr lang="es-ES" baseline="30000" dirty="0"/>
                  <a:t>2</a:t>
                </a:r>
                <a:r>
                  <a:rPr lang="es-ES" dirty="0"/>
                  <a:t>H </a:t>
                </a:r>
                <a:r>
                  <a:rPr lang="es-ES" dirty="0" smtClean="0">
                    <a:sym typeface="Zapf Dingbats"/>
                  </a:rPr>
                  <a:t></a:t>
                </a:r>
                <a:r>
                  <a:rPr lang="es-ES" dirty="0" smtClean="0"/>
                  <a:t> </a:t>
                </a:r>
                <a:r>
                  <a:rPr lang="es-ES" baseline="30000" dirty="0" smtClean="0"/>
                  <a:t>3</a:t>
                </a:r>
                <a:r>
                  <a:rPr lang="es-ES" dirty="0" smtClean="0"/>
                  <a:t>H </a:t>
                </a:r>
                <a:r>
                  <a:rPr lang="es-ES" dirty="0"/>
                  <a:t>+ </a:t>
                </a:r>
                <a:r>
                  <a:rPr lang="es-ES" dirty="0" smtClean="0"/>
                  <a:t>p</a:t>
                </a:r>
                <a:endParaRPr lang="es-ES" dirty="0"/>
              </a:p>
            </p:txBody>
          </p:sp>
          <p:cxnSp>
            <p:nvCxnSpPr>
              <p:cNvPr id="74" name="Conector recto 73"/>
              <p:cNvCxnSpPr/>
              <p:nvPr/>
            </p:nvCxnSpPr>
            <p:spPr>
              <a:xfrm>
                <a:off x="1880446" y="237478"/>
                <a:ext cx="103537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5" name="Conector recto 44"/>
            <p:cNvCxnSpPr/>
            <p:nvPr/>
          </p:nvCxnSpPr>
          <p:spPr>
            <a:xfrm>
              <a:off x="2352286" y="1490156"/>
              <a:ext cx="103537" cy="0"/>
            </a:xfrm>
            <a:prstGeom prst="line">
              <a:avLst/>
            </a:prstGeom>
            <a:ln w="127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76545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148</Words>
  <Application>Microsoft Macintosh PowerPoint</Application>
  <PresentationFormat>Presentación en pantalla (4:3)</PresentationFormat>
  <Paragraphs>35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29</cp:revision>
  <dcterms:created xsi:type="dcterms:W3CDTF">2016-11-01T23:11:36Z</dcterms:created>
  <dcterms:modified xsi:type="dcterms:W3CDTF">2016-11-15T16:11:44Z</dcterms:modified>
</cp:coreProperties>
</file>