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22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910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9610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5782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64350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741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0196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9178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6354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5808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0197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9259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1080C-775B-3147-88A1-A96954102A74}" type="datetimeFigureOut">
              <a:rPr lang="es-ES" smtClean="0"/>
              <a:t>11/10/16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DB0ED-352E-F94E-A706-66A326845D1D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2342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Agrupar 28"/>
          <p:cNvGrpSpPr/>
          <p:nvPr/>
        </p:nvGrpSpPr>
        <p:grpSpPr>
          <a:xfrm>
            <a:off x="679336" y="1314130"/>
            <a:ext cx="8128244" cy="3714445"/>
            <a:chOff x="679336" y="1314130"/>
            <a:chExt cx="8128244" cy="3714445"/>
          </a:xfrm>
        </p:grpSpPr>
        <p:sp>
          <p:nvSpPr>
            <p:cNvPr id="6" name="CuadroTexto 5"/>
            <p:cNvSpPr txBox="1"/>
            <p:nvPr/>
          </p:nvSpPr>
          <p:spPr>
            <a:xfrm>
              <a:off x="2963475" y="4690021"/>
              <a:ext cx="37025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N</a:t>
              </a:r>
              <a:r>
                <a:rPr lang="es-ES" sz="1600" dirty="0" smtClean="0"/>
                <a:t>úmero de nucleones (número másico, A)</a:t>
              </a:r>
              <a:endParaRPr lang="es-ES" sz="1600" dirty="0"/>
            </a:p>
          </p:txBody>
        </p:sp>
        <p:pic>
          <p:nvPicPr>
            <p:cNvPr id="21" name="Imagen 20" descr="abundancias2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789" r="1958"/>
            <a:stretch/>
          </p:blipFill>
          <p:spPr>
            <a:xfrm>
              <a:off x="1103580" y="1314130"/>
              <a:ext cx="7704000" cy="3375891"/>
            </a:xfrm>
            <a:prstGeom prst="rect">
              <a:avLst/>
            </a:prstGeom>
          </p:spPr>
        </p:pic>
        <p:grpSp>
          <p:nvGrpSpPr>
            <p:cNvPr id="23" name="Agrupar 22"/>
            <p:cNvGrpSpPr/>
            <p:nvPr/>
          </p:nvGrpSpPr>
          <p:grpSpPr>
            <a:xfrm>
              <a:off x="679336" y="1447747"/>
              <a:ext cx="533745" cy="2992356"/>
              <a:chOff x="679336" y="1447747"/>
              <a:chExt cx="533745" cy="2992356"/>
            </a:xfrm>
          </p:grpSpPr>
          <p:sp>
            <p:nvSpPr>
              <p:cNvPr id="24" name="CuadroTexto 23"/>
              <p:cNvSpPr txBox="1"/>
              <p:nvPr/>
            </p:nvSpPr>
            <p:spPr>
              <a:xfrm>
                <a:off x="775078" y="1447747"/>
                <a:ext cx="27566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</a:t>
                </a:r>
                <a:endParaRPr lang="es-ES" sz="1400" baseline="30000" dirty="0"/>
              </a:p>
            </p:txBody>
          </p:sp>
          <p:sp>
            <p:nvSpPr>
              <p:cNvPr id="25" name="CuadroTexto 24"/>
              <p:cNvSpPr txBox="1"/>
              <p:nvPr/>
            </p:nvSpPr>
            <p:spPr>
              <a:xfrm>
                <a:off x="679336" y="2096496"/>
                <a:ext cx="46679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10</a:t>
                </a:r>
                <a:r>
                  <a:rPr lang="es-ES" sz="1400" baseline="30000" dirty="0" smtClean="0"/>
                  <a:t>-4</a:t>
                </a:r>
              </a:p>
            </p:txBody>
          </p:sp>
          <p:sp>
            <p:nvSpPr>
              <p:cNvPr id="26" name="CuadroTexto 25"/>
              <p:cNvSpPr txBox="1"/>
              <p:nvPr/>
            </p:nvSpPr>
            <p:spPr>
              <a:xfrm>
                <a:off x="682166" y="2795684"/>
                <a:ext cx="46396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10</a:t>
                </a:r>
                <a:r>
                  <a:rPr lang="es-ES" sz="1400" baseline="30000" dirty="0" smtClean="0"/>
                  <a:t>-8</a:t>
                </a:r>
              </a:p>
            </p:txBody>
          </p:sp>
          <p:sp>
            <p:nvSpPr>
              <p:cNvPr id="27" name="CuadroTexto 26"/>
              <p:cNvSpPr txBox="1"/>
              <p:nvPr/>
            </p:nvSpPr>
            <p:spPr>
              <a:xfrm>
                <a:off x="682166" y="3433138"/>
                <a:ext cx="53091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10</a:t>
                </a:r>
                <a:r>
                  <a:rPr lang="es-ES" sz="1400" baseline="30000" dirty="0" smtClean="0"/>
                  <a:t>-12</a:t>
                </a:r>
              </a:p>
            </p:txBody>
          </p:sp>
          <p:sp>
            <p:nvSpPr>
              <p:cNvPr id="28" name="CuadroTexto 27"/>
              <p:cNvSpPr txBox="1"/>
              <p:nvPr/>
            </p:nvSpPr>
            <p:spPr>
              <a:xfrm>
                <a:off x="682166" y="4132326"/>
                <a:ext cx="52462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10</a:t>
                </a:r>
                <a:r>
                  <a:rPr lang="es-ES" sz="1400" baseline="30000" dirty="0" smtClean="0"/>
                  <a:t>-16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793261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22</Words>
  <Application>Microsoft Macintosh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7</cp:revision>
  <dcterms:created xsi:type="dcterms:W3CDTF">2016-10-11T07:19:15Z</dcterms:created>
  <dcterms:modified xsi:type="dcterms:W3CDTF">2016-10-11T14:36:23Z</dcterms:modified>
</cp:coreProperties>
</file>