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8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713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72489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528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4602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9160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26816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767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1014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48299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883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60935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590D9-D0EF-D441-ABDB-24EE32076D7B}" type="datetimeFigureOut">
              <a:rPr lang="es-ES" smtClean="0"/>
              <a:t>15/11/16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166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 10"/>
          <p:cNvGrpSpPr/>
          <p:nvPr/>
        </p:nvGrpSpPr>
        <p:grpSpPr>
          <a:xfrm>
            <a:off x="190506" y="1670493"/>
            <a:ext cx="6674033" cy="4645451"/>
            <a:chOff x="190506" y="1670493"/>
            <a:chExt cx="6674033" cy="4645451"/>
          </a:xfrm>
        </p:grpSpPr>
        <p:cxnSp>
          <p:nvCxnSpPr>
            <p:cNvPr id="8" name="Conector recto 7"/>
            <p:cNvCxnSpPr/>
            <p:nvPr/>
          </p:nvCxnSpPr>
          <p:spPr>
            <a:xfrm>
              <a:off x="1325174" y="1836163"/>
              <a:ext cx="0" cy="2705925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Forma libre 199"/>
            <p:cNvSpPr/>
            <p:nvPr/>
          </p:nvSpPr>
          <p:spPr>
            <a:xfrm>
              <a:off x="1323058" y="2057055"/>
              <a:ext cx="2871412" cy="2457421"/>
            </a:xfrm>
            <a:custGeom>
              <a:avLst/>
              <a:gdLst>
                <a:gd name="connsiteX0" fmla="*/ 0 w 2871412"/>
                <a:gd name="connsiteY0" fmla="*/ 2457421 h 2457421"/>
                <a:gd name="connsiteX1" fmla="*/ 138048 w 2871412"/>
                <a:gd name="connsiteY1" fmla="*/ 1918997 h 2457421"/>
                <a:gd name="connsiteX2" fmla="*/ 552194 w 2871412"/>
                <a:gd name="connsiteY2" fmla="*/ 1739523 h 2457421"/>
                <a:gd name="connsiteX3" fmla="*/ 1297657 w 2871412"/>
                <a:gd name="connsiteY3" fmla="*/ 1739523 h 2457421"/>
                <a:gd name="connsiteX4" fmla="*/ 1670389 w 2871412"/>
                <a:gd name="connsiteY4" fmla="*/ 1615271 h 2457421"/>
                <a:gd name="connsiteX5" fmla="*/ 1932681 w 2871412"/>
                <a:gd name="connsiteY5" fmla="*/ 1435797 h 2457421"/>
                <a:gd name="connsiteX6" fmla="*/ 2043120 w 2871412"/>
                <a:gd name="connsiteY6" fmla="*/ 1214905 h 2457421"/>
                <a:gd name="connsiteX7" fmla="*/ 2236388 w 2871412"/>
                <a:gd name="connsiteY7" fmla="*/ 497006 h 2457421"/>
                <a:gd name="connsiteX8" fmla="*/ 2540096 w 2871412"/>
                <a:gd name="connsiteY8" fmla="*/ 193280 h 2457421"/>
                <a:gd name="connsiteX9" fmla="*/ 2871412 w 2871412"/>
                <a:gd name="connsiteY9" fmla="*/ 0 h 245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1412" h="2457421">
                  <a:moveTo>
                    <a:pt x="0" y="2457421"/>
                  </a:moveTo>
                  <a:cubicBezTo>
                    <a:pt x="23008" y="2248034"/>
                    <a:pt x="46016" y="2038647"/>
                    <a:pt x="138048" y="1918997"/>
                  </a:cubicBezTo>
                  <a:cubicBezTo>
                    <a:pt x="230080" y="1799347"/>
                    <a:pt x="358926" y="1769435"/>
                    <a:pt x="552194" y="1739523"/>
                  </a:cubicBezTo>
                  <a:cubicBezTo>
                    <a:pt x="745462" y="1709611"/>
                    <a:pt x="1111291" y="1760232"/>
                    <a:pt x="1297657" y="1739523"/>
                  </a:cubicBezTo>
                  <a:cubicBezTo>
                    <a:pt x="1484023" y="1718814"/>
                    <a:pt x="1564552" y="1665892"/>
                    <a:pt x="1670389" y="1615271"/>
                  </a:cubicBezTo>
                  <a:cubicBezTo>
                    <a:pt x="1776226" y="1564650"/>
                    <a:pt x="1870559" y="1502525"/>
                    <a:pt x="1932681" y="1435797"/>
                  </a:cubicBezTo>
                  <a:cubicBezTo>
                    <a:pt x="1994803" y="1369069"/>
                    <a:pt x="1992502" y="1371370"/>
                    <a:pt x="2043120" y="1214905"/>
                  </a:cubicBezTo>
                  <a:cubicBezTo>
                    <a:pt x="2093738" y="1058440"/>
                    <a:pt x="2153559" y="667277"/>
                    <a:pt x="2236388" y="497006"/>
                  </a:cubicBezTo>
                  <a:cubicBezTo>
                    <a:pt x="2319217" y="326735"/>
                    <a:pt x="2434259" y="276114"/>
                    <a:pt x="2540096" y="193280"/>
                  </a:cubicBezTo>
                  <a:cubicBezTo>
                    <a:pt x="2645933" y="110446"/>
                    <a:pt x="2871412" y="0"/>
                    <a:pt x="2871412" y="0"/>
                  </a:cubicBezTo>
                </a:path>
              </a:pathLst>
            </a:cu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01" name="Conector recto 200"/>
            <p:cNvCxnSpPr/>
            <p:nvPr/>
          </p:nvCxnSpPr>
          <p:spPr>
            <a:xfrm>
              <a:off x="4188120" y="2044356"/>
              <a:ext cx="0" cy="3035645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3" name="Forma libre 202"/>
            <p:cNvSpPr/>
            <p:nvPr/>
          </p:nvSpPr>
          <p:spPr>
            <a:xfrm>
              <a:off x="4184650" y="3270250"/>
              <a:ext cx="563165" cy="1822450"/>
            </a:xfrm>
            <a:custGeom>
              <a:avLst/>
              <a:gdLst>
                <a:gd name="connsiteX0" fmla="*/ 0 w 563165"/>
                <a:gd name="connsiteY0" fmla="*/ 1822450 h 1822450"/>
                <a:gd name="connsiteX1" fmla="*/ 152400 w 563165"/>
                <a:gd name="connsiteY1" fmla="*/ 1517650 h 1822450"/>
                <a:gd name="connsiteX2" fmla="*/ 215900 w 563165"/>
                <a:gd name="connsiteY2" fmla="*/ 1346200 h 1822450"/>
                <a:gd name="connsiteX3" fmla="*/ 273050 w 563165"/>
                <a:gd name="connsiteY3" fmla="*/ 1212850 h 1822450"/>
                <a:gd name="connsiteX4" fmla="*/ 292100 w 563165"/>
                <a:gd name="connsiteY4" fmla="*/ 1111250 h 1822450"/>
                <a:gd name="connsiteX5" fmla="*/ 317500 w 563165"/>
                <a:gd name="connsiteY5" fmla="*/ 990600 h 1822450"/>
                <a:gd name="connsiteX6" fmla="*/ 361950 w 563165"/>
                <a:gd name="connsiteY6" fmla="*/ 774700 h 1822450"/>
                <a:gd name="connsiteX7" fmla="*/ 381000 w 563165"/>
                <a:gd name="connsiteY7" fmla="*/ 615950 h 1822450"/>
                <a:gd name="connsiteX8" fmla="*/ 406400 w 563165"/>
                <a:gd name="connsiteY8" fmla="*/ 539750 h 1822450"/>
                <a:gd name="connsiteX9" fmla="*/ 476250 w 563165"/>
                <a:gd name="connsiteY9" fmla="*/ 419100 h 1822450"/>
                <a:gd name="connsiteX10" fmla="*/ 558800 w 563165"/>
                <a:gd name="connsiteY10" fmla="*/ 209550 h 1822450"/>
                <a:gd name="connsiteX11" fmla="*/ 552450 w 563165"/>
                <a:gd name="connsiteY11" fmla="*/ 0 h 1822450"/>
                <a:gd name="connsiteX12" fmla="*/ 552450 w 563165"/>
                <a:gd name="connsiteY12" fmla="*/ 0 h 182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63165" h="1822450">
                  <a:moveTo>
                    <a:pt x="0" y="1822450"/>
                  </a:moveTo>
                  <a:cubicBezTo>
                    <a:pt x="58208" y="1709737"/>
                    <a:pt x="116417" y="1597025"/>
                    <a:pt x="152400" y="1517650"/>
                  </a:cubicBezTo>
                  <a:cubicBezTo>
                    <a:pt x="188383" y="1438275"/>
                    <a:pt x="195792" y="1397000"/>
                    <a:pt x="215900" y="1346200"/>
                  </a:cubicBezTo>
                  <a:cubicBezTo>
                    <a:pt x="236008" y="1295400"/>
                    <a:pt x="260350" y="1252008"/>
                    <a:pt x="273050" y="1212850"/>
                  </a:cubicBezTo>
                  <a:cubicBezTo>
                    <a:pt x="285750" y="1173692"/>
                    <a:pt x="284692" y="1148292"/>
                    <a:pt x="292100" y="1111250"/>
                  </a:cubicBezTo>
                  <a:cubicBezTo>
                    <a:pt x="299508" y="1074208"/>
                    <a:pt x="305858" y="1046692"/>
                    <a:pt x="317500" y="990600"/>
                  </a:cubicBezTo>
                  <a:cubicBezTo>
                    <a:pt x="329142" y="934508"/>
                    <a:pt x="351367" y="837142"/>
                    <a:pt x="361950" y="774700"/>
                  </a:cubicBezTo>
                  <a:cubicBezTo>
                    <a:pt x="372533" y="712258"/>
                    <a:pt x="373592" y="655108"/>
                    <a:pt x="381000" y="615950"/>
                  </a:cubicBezTo>
                  <a:cubicBezTo>
                    <a:pt x="388408" y="576792"/>
                    <a:pt x="390525" y="572558"/>
                    <a:pt x="406400" y="539750"/>
                  </a:cubicBezTo>
                  <a:cubicBezTo>
                    <a:pt x="422275" y="506942"/>
                    <a:pt x="450850" y="474133"/>
                    <a:pt x="476250" y="419100"/>
                  </a:cubicBezTo>
                  <a:cubicBezTo>
                    <a:pt x="501650" y="364067"/>
                    <a:pt x="546100" y="279400"/>
                    <a:pt x="558800" y="209550"/>
                  </a:cubicBezTo>
                  <a:cubicBezTo>
                    <a:pt x="571500" y="139700"/>
                    <a:pt x="552450" y="0"/>
                    <a:pt x="552450" y="0"/>
                  </a:cubicBezTo>
                  <a:lnTo>
                    <a:pt x="552450" y="0"/>
                  </a:lnTo>
                </a:path>
              </a:pathLst>
            </a:cu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4" name="Forma libre 203"/>
            <p:cNvSpPr/>
            <p:nvPr/>
          </p:nvSpPr>
          <p:spPr>
            <a:xfrm>
              <a:off x="4737100" y="2643716"/>
              <a:ext cx="260350" cy="635000"/>
            </a:xfrm>
            <a:custGeom>
              <a:avLst/>
              <a:gdLst>
                <a:gd name="connsiteX0" fmla="*/ 0 w 260350"/>
                <a:gd name="connsiteY0" fmla="*/ 635000 h 635000"/>
                <a:gd name="connsiteX1" fmla="*/ 57150 w 260350"/>
                <a:gd name="connsiteY1" fmla="*/ 520700 h 635000"/>
                <a:gd name="connsiteX2" fmla="*/ 120650 w 260350"/>
                <a:gd name="connsiteY2" fmla="*/ 444500 h 635000"/>
                <a:gd name="connsiteX3" fmla="*/ 158750 w 260350"/>
                <a:gd name="connsiteY3" fmla="*/ 381000 h 635000"/>
                <a:gd name="connsiteX4" fmla="*/ 171450 w 260350"/>
                <a:gd name="connsiteY4" fmla="*/ 311150 h 635000"/>
                <a:gd name="connsiteX5" fmla="*/ 190500 w 260350"/>
                <a:gd name="connsiteY5" fmla="*/ 260350 h 635000"/>
                <a:gd name="connsiteX6" fmla="*/ 190500 w 260350"/>
                <a:gd name="connsiteY6" fmla="*/ 184150 h 635000"/>
                <a:gd name="connsiteX7" fmla="*/ 228600 w 260350"/>
                <a:gd name="connsiteY7" fmla="*/ 101600 h 635000"/>
                <a:gd name="connsiteX8" fmla="*/ 260350 w 260350"/>
                <a:gd name="connsiteY8" fmla="*/ 0 h 635000"/>
                <a:gd name="connsiteX9" fmla="*/ 260350 w 260350"/>
                <a:gd name="connsiteY9" fmla="*/ 0 h 63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50" h="635000">
                  <a:moveTo>
                    <a:pt x="0" y="635000"/>
                  </a:moveTo>
                  <a:cubicBezTo>
                    <a:pt x="18521" y="593725"/>
                    <a:pt x="37042" y="552450"/>
                    <a:pt x="57150" y="520700"/>
                  </a:cubicBezTo>
                  <a:cubicBezTo>
                    <a:pt x="77258" y="488950"/>
                    <a:pt x="103717" y="467783"/>
                    <a:pt x="120650" y="444500"/>
                  </a:cubicBezTo>
                  <a:cubicBezTo>
                    <a:pt x="137583" y="421217"/>
                    <a:pt x="150283" y="403225"/>
                    <a:pt x="158750" y="381000"/>
                  </a:cubicBezTo>
                  <a:cubicBezTo>
                    <a:pt x="167217" y="358775"/>
                    <a:pt x="166158" y="331258"/>
                    <a:pt x="171450" y="311150"/>
                  </a:cubicBezTo>
                  <a:cubicBezTo>
                    <a:pt x="176742" y="291042"/>
                    <a:pt x="187325" y="281517"/>
                    <a:pt x="190500" y="260350"/>
                  </a:cubicBezTo>
                  <a:cubicBezTo>
                    <a:pt x="193675" y="239183"/>
                    <a:pt x="184150" y="210608"/>
                    <a:pt x="190500" y="184150"/>
                  </a:cubicBezTo>
                  <a:cubicBezTo>
                    <a:pt x="196850" y="157692"/>
                    <a:pt x="216958" y="132292"/>
                    <a:pt x="228600" y="101600"/>
                  </a:cubicBezTo>
                  <a:cubicBezTo>
                    <a:pt x="240242" y="70908"/>
                    <a:pt x="260350" y="0"/>
                    <a:pt x="260350" y="0"/>
                  </a:cubicBezTo>
                  <a:lnTo>
                    <a:pt x="260350" y="0"/>
                  </a:lnTo>
                </a:path>
              </a:pathLst>
            </a:cu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05" name="Conector recto 204"/>
            <p:cNvCxnSpPr/>
            <p:nvPr/>
          </p:nvCxnSpPr>
          <p:spPr>
            <a:xfrm>
              <a:off x="5003800" y="2524837"/>
              <a:ext cx="0" cy="1587845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9" name="Forma libre 208"/>
            <p:cNvSpPr/>
            <p:nvPr/>
          </p:nvSpPr>
          <p:spPr>
            <a:xfrm>
              <a:off x="4995333" y="3644900"/>
              <a:ext cx="372534" cy="452967"/>
            </a:xfrm>
            <a:custGeom>
              <a:avLst/>
              <a:gdLst>
                <a:gd name="connsiteX0" fmla="*/ 0 w 372534"/>
                <a:gd name="connsiteY0" fmla="*/ 452967 h 452967"/>
                <a:gd name="connsiteX1" fmla="*/ 211667 w 372534"/>
                <a:gd name="connsiteY1" fmla="*/ 347133 h 452967"/>
                <a:gd name="connsiteX2" fmla="*/ 262467 w 372534"/>
                <a:gd name="connsiteY2" fmla="*/ 300567 h 452967"/>
                <a:gd name="connsiteX3" fmla="*/ 296334 w 372534"/>
                <a:gd name="connsiteY3" fmla="*/ 211667 h 452967"/>
                <a:gd name="connsiteX4" fmla="*/ 317500 w 372534"/>
                <a:gd name="connsiteY4" fmla="*/ 71967 h 452967"/>
                <a:gd name="connsiteX5" fmla="*/ 372534 w 372534"/>
                <a:gd name="connsiteY5" fmla="*/ 0 h 452967"/>
                <a:gd name="connsiteX6" fmla="*/ 372534 w 372534"/>
                <a:gd name="connsiteY6" fmla="*/ 0 h 452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2534" h="452967">
                  <a:moveTo>
                    <a:pt x="0" y="452967"/>
                  </a:moveTo>
                  <a:cubicBezTo>
                    <a:pt x="83961" y="412750"/>
                    <a:pt x="167923" y="372533"/>
                    <a:pt x="211667" y="347133"/>
                  </a:cubicBezTo>
                  <a:cubicBezTo>
                    <a:pt x="255411" y="321733"/>
                    <a:pt x="248356" y="323145"/>
                    <a:pt x="262467" y="300567"/>
                  </a:cubicBezTo>
                  <a:cubicBezTo>
                    <a:pt x="276578" y="277989"/>
                    <a:pt x="287162" y="249767"/>
                    <a:pt x="296334" y="211667"/>
                  </a:cubicBezTo>
                  <a:cubicBezTo>
                    <a:pt x="305506" y="173567"/>
                    <a:pt x="304800" y="107245"/>
                    <a:pt x="317500" y="71967"/>
                  </a:cubicBezTo>
                  <a:cubicBezTo>
                    <a:pt x="330200" y="36689"/>
                    <a:pt x="372534" y="0"/>
                    <a:pt x="372534" y="0"/>
                  </a:cubicBezTo>
                  <a:lnTo>
                    <a:pt x="372534" y="0"/>
                  </a:lnTo>
                </a:path>
              </a:pathLst>
            </a:cu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10" name="Conector recto 209"/>
            <p:cNvCxnSpPr/>
            <p:nvPr/>
          </p:nvCxnSpPr>
          <p:spPr>
            <a:xfrm flipH="1" flipV="1">
              <a:off x="5363634" y="3644900"/>
              <a:ext cx="238126" cy="3176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Conector recto 212"/>
            <p:cNvCxnSpPr/>
            <p:nvPr/>
          </p:nvCxnSpPr>
          <p:spPr>
            <a:xfrm flipH="1">
              <a:off x="5719234" y="3484033"/>
              <a:ext cx="241299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Conector recto 214"/>
            <p:cNvCxnSpPr/>
            <p:nvPr/>
          </p:nvCxnSpPr>
          <p:spPr>
            <a:xfrm flipH="1">
              <a:off x="5990167" y="3437467"/>
              <a:ext cx="173037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Conector curvado 221"/>
            <p:cNvCxnSpPr/>
            <p:nvPr/>
          </p:nvCxnSpPr>
          <p:spPr>
            <a:xfrm flipV="1">
              <a:off x="5934604" y="3440642"/>
              <a:ext cx="70908" cy="41275"/>
            </a:xfrm>
            <a:prstGeom prst="curvedConnector3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Forma libre 225"/>
            <p:cNvSpPr/>
            <p:nvPr/>
          </p:nvSpPr>
          <p:spPr>
            <a:xfrm>
              <a:off x="5600700" y="3479800"/>
              <a:ext cx="123825" cy="173132"/>
            </a:xfrm>
            <a:custGeom>
              <a:avLst/>
              <a:gdLst>
                <a:gd name="connsiteX0" fmla="*/ 0 w 123825"/>
                <a:gd name="connsiteY0" fmla="*/ 165100 h 173132"/>
                <a:gd name="connsiteX1" fmla="*/ 50800 w 123825"/>
                <a:gd name="connsiteY1" fmla="*/ 168275 h 173132"/>
                <a:gd name="connsiteX2" fmla="*/ 79375 w 123825"/>
                <a:gd name="connsiteY2" fmla="*/ 107950 h 173132"/>
                <a:gd name="connsiteX3" fmla="*/ 85725 w 123825"/>
                <a:gd name="connsiteY3" fmla="*/ 44450 h 173132"/>
                <a:gd name="connsiteX4" fmla="*/ 123825 w 123825"/>
                <a:gd name="connsiteY4" fmla="*/ 0 h 173132"/>
                <a:gd name="connsiteX5" fmla="*/ 123825 w 123825"/>
                <a:gd name="connsiteY5" fmla="*/ 0 h 17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825" h="173132">
                  <a:moveTo>
                    <a:pt x="0" y="165100"/>
                  </a:moveTo>
                  <a:cubicBezTo>
                    <a:pt x="18785" y="171450"/>
                    <a:pt x="37571" y="177800"/>
                    <a:pt x="50800" y="168275"/>
                  </a:cubicBezTo>
                  <a:cubicBezTo>
                    <a:pt x="64029" y="158750"/>
                    <a:pt x="73554" y="128587"/>
                    <a:pt x="79375" y="107950"/>
                  </a:cubicBezTo>
                  <a:cubicBezTo>
                    <a:pt x="85196" y="87313"/>
                    <a:pt x="78317" y="62442"/>
                    <a:pt x="85725" y="44450"/>
                  </a:cubicBezTo>
                  <a:cubicBezTo>
                    <a:pt x="93133" y="26458"/>
                    <a:pt x="123825" y="0"/>
                    <a:pt x="123825" y="0"/>
                  </a:cubicBezTo>
                  <a:lnTo>
                    <a:pt x="123825" y="0"/>
                  </a:lnTo>
                </a:path>
              </a:pathLst>
            </a:cu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9" name="Forma libre 228"/>
            <p:cNvSpPr/>
            <p:nvPr/>
          </p:nvSpPr>
          <p:spPr>
            <a:xfrm>
              <a:off x="6247649" y="2900187"/>
              <a:ext cx="231775" cy="496005"/>
            </a:xfrm>
            <a:custGeom>
              <a:avLst/>
              <a:gdLst>
                <a:gd name="connsiteX0" fmla="*/ 0 w 231775"/>
                <a:gd name="connsiteY0" fmla="*/ 495300 h 496005"/>
                <a:gd name="connsiteX1" fmla="*/ 117475 w 231775"/>
                <a:gd name="connsiteY1" fmla="*/ 488950 h 496005"/>
                <a:gd name="connsiteX2" fmla="*/ 158750 w 231775"/>
                <a:gd name="connsiteY2" fmla="*/ 444500 h 496005"/>
                <a:gd name="connsiteX3" fmla="*/ 184150 w 231775"/>
                <a:gd name="connsiteY3" fmla="*/ 317500 h 496005"/>
                <a:gd name="connsiteX4" fmla="*/ 200025 w 231775"/>
                <a:gd name="connsiteY4" fmla="*/ 187325 h 496005"/>
                <a:gd name="connsiteX5" fmla="*/ 231775 w 231775"/>
                <a:gd name="connsiteY5" fmla="*/ 0 h 496005"/>
                <a:gd name="connsiteX6" fmla="*/ 231775 w 231775"/>
                <a:gd name="connsiteY6" fmla="*/ 0 h 49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1775" h="496005">
                  <a:moveTo>
                    <a:pt x="0" y="495300"/>
                  </a:moveTo>
                  <a:cubicBezTo>
                    <a:pt x="45508" y="496358"/>
                    <a:pt x="91017" y="497417"/>
                    <a:pt x="117475" y="488950"/>
                  </a:cubicBezTo>
                  <a:cubicBezTo>
                    <a:pt x="143933" y="480483"/>
                    <a:pt x="147638" y="473075"/>
                    <a:pt x="158750" y="444500"/>
                  </a:cubicBezTo>
                  <a:cubicBezTo>
                    <a:pt x="169862" y="415925"/>
                    <a:pt x="177271" y="360362"/>
                    <a:pt x="184150" y="317500"/>
                  </a:cubicBezTo>
                  <a:cubicBezTo>
                    <a:pt x="191029" y="274637"/>
                    <a:pt x="192087" y="240242"/>
                    <a:pt x="200025" y="187325"/>
                  </a:cubicBezTo>
                  <a:cubicBezTo>
                    <a:pt x="207963" y="134408"/>
                    <a:pt x="231775" y="0"/>
                    <a:pt x="231775" y="0"/>
                  </a:cubicBezTo>
                  <a:lnTo>
                    <a:pt x="231775" y="0"/>
                  </a:lnTo>
                </a:path>
              </a:pathLst>
            </a:custGeom>
            <a:ln w="38100">
              <a:solidFill>
                <a:schemeClr val="tx1"/>
              </a:solidFill>
              <a:prstDash val="sysDash"/>
              <a:round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>
                <a:ln>
                  <a:solidFill>
                    <a:schemeClr val="tx1"/>
                  </a:solidFill>
                  <a:prstDash val="dash"/>
                </a:ln>
              </a:endParaRPr>
            </a:p>
          </p:txBody>
        </p:sp>
        <p:sp>
          <p:nvSpPr>
            <p:cNvPr id="231" name="Rectángulo 230"/>
            <p:cNvSpPr/>
            <p:nvPr/>
          </p:nvSpPr>
          <p:spPr>
            <a:xfrm>
              <a:off x="984744" y="1670493"/>
              <a:ext cx="5572569" cy="3962247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7" name="CuadroTexto 236"/>
            <p:cNvSpPr txBox="1"/>
            <p:nvPr/>
          </p:nvSpPr>
          <p:spPr>
            <a:xfrm>
              <a:off x="3341324" y="5977390"/>
              <a:ext cx="583513" cy="33855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s-ES" sz="1600" b="1" dirty="0" smtClean="0">
                  <a:latin typeface="Arial"/>
                  <a:cs typeface="Arial"/>
                </a:rPr>
                <a:t>Año</a:t>
              </a:r>
              <a:endParaRPr lang="es-ES" sz="1600" b="1" dirty="0">
                <a:latin typeface="Arial"/>
                <a:cs typeface="Arial"/>
              </a:endParaRPr>
            </a:p>
          </p:txBody>
        </p:sp>
        <p:grpSp>
          <p:nvGrpSpPr>
            <p:cNvPr id="256" name="Agrupar 255"/>
            <p:cNvGrpSpPr/>
            <p:nvPr/>
          </p:nvGrpSpPr>
          <p:grpSpPr>
            <a:xfrm>
              <a:off x="614383" y="5530603"/>
              <a:ext cx="2276001" cy="440691"/>
              <a:chOff x="614383" y="5530603"/>
              <a:chExt cx="2276001" cy="440691"/>
            </a:xfrm>
          </p:grpSpPr>
          <p:sp>
            <p:nvSpPr>
              <p:cNvPr id="238" name="CuadroTexto 237"/>
              <p:cNvSpPr txBox="1"/>
              <p:nvPr/>
            </p:nvSpPr>
            <p:spPr>
              <a:xfrm>
                <a:off x="614383" y="5632740"/>
                <a:ext cx="663463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-1000</a:t>
                </a:r>
                <a:endParaRPr lang="es-ES" sz="1600" dirty="0"/>
              </a:p>
            </p:txBody>
          </p:sp>
          <p:sp>
            <p:nvSpPr>
              <p:cNvPr id="239" name="CuadroTexto 238"/>
              <p:cNvSpPr txBox="1"/>
              <p:nvPr/>
            </p:nvSpPr>
            <p:spPr>
              <a:xfrm>
                <a:off x="1323058" y="5632685"/>
                <a:ext cx="288661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0</a:t>
                </a:r>
                <a:endParaRPr lang="es-ES" sz="1600" dirty="0"/>
              </a:p>
            </p:txBody>
          </p:sp>
          <p:sp>
            <p:nvSpPr>
              <p:cNvPr id="240" name="CuadroTexto 239"/>
              <p:cNvSpPr txBox="1"/>
              <p:nvPr/>
            </p:nvSpPr>
            <p:spPr>
              <a:xfrm>
                <a:off x="1689094" y="5632740"/>
                <a:ext cx="6006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1000</a:t>
                </a:r>
                <a:endParaRPr lang="es-ES" sz="1600" dirty="0"/>
              </a:p>
            </p:txBody>
          </p:sp>
          <p:sp>
            <p:nvSpPr>
              <p:cNvPr id="241" name="CuadroTexto 240"/>
              <p:cNvSpPr txBox="1"/>
              <p:nvPr/>
            </p:nvSpPr>
            <p:spPr>
              <a:xfrm>
                <a:off x="2289739" y="5632685"/>
                <a:ext cx="6006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1500</a:t>
                </a:r>
                <a:endParaRPr lang="es-ES" sz="1600" dirty="0"/>
              </a:p>
            </p:txBody>
          </p:sp>
          <p:grpSp>
            <p:nvGrpSpPr>
              <p:cNvPr id="246" name="Agrupar 245"/>
              <p:cNvGrpSpPr/>
              <p:nvPr/>
            </p:nvGrpSpPr>
            <p:grpSpPr>
              <a:xfrm>
                <a:off x="1457598" y="5530603"/>
                <a:ext cx="575734" cy="102192"/>
                <a:chOff x="1457598" y="5530603"/>
                <a:chExt cx="575734" cy="102192"/>
              </a:xfrm>
            </p:grpSpPr>
            <p:cxnSp>
              <p:nvCxnSpPr>
                <p:cNvPr id="242" name="Conector recto 241"/>
                <p:cNvCxnSpPr/>
                <p:nvPr/>
              </p:nvCxnSpPr>
              <p:spPr>
                <a:xfrm>
                  <a:off x="1457598" y="5530658"/>
                  <a:ext cx="0" cy="10213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Conector recto 244"/>
                <p:cNvCxnSpPr/>
                <p:nvPr/>
              </p:nvCxnSpPr>
              <p:spPr>
                <a:xfrm>
                  <a:off x="2033332" y="5530603"/>
                  <a:ext cx="0" cy="10213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47" name="Agrupar 246"/>
            <p:cNvGrpSpPr/>
            <p:nvPr/>
          </p:nvGrpSpPr>
          <p:grpSpPr>
            <a:xfrm>
              <a:off x="2638698" y="5530548"/>
              <a:ext cx="787384" cy="102192"/>
              <a:chOff x="1457598" y="5530603"/>
              <a:chExt cx="787384" cy="102192"/>
            </a:xfrm>
          </p:grpSpPr>
          <p:cxnSp>
            <p:nvCxnSpPr>
              <p:cNvPr id="248" name="Conector recto 247"/>
              <p:cNvCxnSpPr/>
              <p:nvPr/>
            </p:nvCxnSpPr>
            <p:spPr>
              <a:xfrm>
                <a:off x="1457598" y="5530658"/>
                <a:ext cx="0" cy="10213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Conector recto 248"/>
              <p:cNvCxnSpPr/>
              <p:nvPr/>
            </p:nvCxnSpPr>
            <p:spPr>
              <a:xfrm>
                <a:off x="2244982" y="5530603"/>
                <a:ext cx="0" cy="10213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0" name="Agrupar 249"/>
            <p:cNvGrpSpPr/>
            <p:nvPr/>
          </p:nvGrpSpPr>
          <p:grpSpPr>
            <a:xfrm>
              <a:off x="4044164" y="5530603"/>
              <a:ext cx="613831" cy="102192"/>
              <a:chOff x="1457598" y="5530603"/>
              <a:chExt cx="613831" cy="102192"/>
            </a:xfrm>
          </p:grpSpPr>
          <p:cxnSp>
            <p:nvCxnSpPr>
              <p:cNvPr id="251" name="Conector recto 250"/>
              <p:cNvCxnSpPr/>
              <p:nvPr/>
            </p:nvCxnSpPr>
            <p:spPr>
              <a:xfrm>
                <a:off x="1457598" y="5530658"/>
                <a:ext cx="0" cy="10213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Conector recto 251"/>
              <p:cNvCxnSpPr/>
              <p:nvPr/>
            </p:nvCxnSpPr>
            <p:spPr>
              <a:xfrm>
                <a:off x="2071429" y="5530603"/>
                <a:ext cx="0" cy="10213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3" name="Agrupar 252"/>
            <p:cNvGrpSpPr/>
            <p:nvPr/>
          </p:nvGrpSpPr>
          <p:grpSpPr>
            <a:xfrm>
              <a:off x="5466564" y="5530493"/>
              <a:ext cx="546103" cy="102192"/>
              <a:chOff x="1457598" y="5530603"/>
              <a:chExt cx="546103" cy="102192"/>
            </a:xfrm>
          </p:grpSpPr>
          <p:cxnSp>
            <p:nvCxnSpPr>
              <p:cNvPr id="254" name="Conector recto 253"/>
              <p:cNvCxnSpPr/>
              <p:nvPr/>
            </p:nvCxnSpPr>
            <p:spPr>
              <a:xfrm>
                <a:off x="1457598" y="5530658"/>
                <a:ext cx="0" cy="10213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Conector recto 254"/>
              <p:cNvCxnSpPr/>
              <p:nvPr/>
            </p:nvCxnSpPr>
            <p:spPr>
              <a:xfrm>
                <a:off x="2003701" y="5530603"/>
                <a:ext cx="0" cy="10213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0" name="Agrupar 259"/>
            <p:cNvGrpSpPr/>
            <p:nvPr/>
          </p:nvGrpSpPr>
          <p:grpSpPr>
            <a:xfrm>
              <a:off x="3129121" y="5626680"/>
              <a:ext cx="2622169" cy="338609"/>
              <a:chOff x="834517" y="5632685"/>
              <a:chExt cx="2622169" cy="338609"/>
            </a:xfrm>
          </p:grpSpPr>
          <p:sp>
            <p:nvSpPr>
              <p:cNvPr id="261" name="CuadroTexto 260"/>
              <p:cNvSpPr txBox="1"/>
              <p:nvPr/>
            </p:nvSpPr>
            <p:spPr>
              <a:xfrm>
                <a:off x="834517" y="5632740"/>
                <a:ext cx="6006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1800</a:t>
                </a:r>
                <a:endParaRPr lang="es-ES" sz="1600" dirty="0"/>
              </a:p>
            </p:txBody>
          </p:sp>
          <p:sp>
            <p:nvSpPr>
              <p:cNvPr id="262" name="CuadroTexto 261"/>
              <p:cNvSpPr txBox="1"/>
              <p:nvPr/>
            </p:nvSpPr>
            <p:spPr>
              <a:xfrm>
                <a:off x="1437349" y="5632685"/>
                <a:ext cx="6006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1900</a:t>
                </a:r>
                <a:endParaRPr lang="es-ES" sz="1600" dirty="0"/>
              </a:p>
            </p:txBody>
          </p:sp>
          <p:sp>
            <p:nvSpPr>
              <p:cNvPr id="263" name="CuadroTexto 262"/>
              <p:cNvSpPr txBox="1"/>
              <p:nvPr/>
            </p:nvSpPr>
            <p:spPr>
              <a:xfrm>
                <a:off x="2856041" y="5632740"/>
                <a:ext cx="6006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1980</a:t>
                </a:r>
                <a:endParaRPr lang="es-ES" sz="1600" dirty="0"/>
              </a:p>
            </p:txBody>
          </p:sp>
          <p:sp>
            <p:nvSpPr>
              <p:cNvPr id="264" name="CuadroTexto 263"/>
              <p:cNvSpPr txBox="1"/>
              <p:nvPr/>
            </p:nvSpPr>
            <p:spPr>
              <a:xfrm>
                <a:off x="2045610" y="5632685"/>
                <a:ext cx="6006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1950</a:t>
                </a:r>
                <a:endParaRPr lang="es-ES" sz="1600" dirty="0"/>
              </a:p>
            </p:txBody>
          </p:sp>
        </p:grpSp>
        <p:grpSp>
          <p:nvGrpSpPr>
            <p:cNvPr id="268" name="Agrupar 267"/>
            <p:cNvGrpSpPr/>
            <p:nvPr/>
          </p:nvGrpSpPr>
          <p:grpSpPr>
            <a:xfrm>
              <a:off x="5728798" y="5626680"/>
              <a:ext cx="1135741" cy="338609"/>
              <a:chOff x="834517" y="5632685"/>
              <a:chExt cx="1135741" cy="338609"/>
            </a:xfrm>
          </p:grpSpPr>
          <p:sp>
            <p:nvSpPr>
              <p:cNvPr id="269" name="CuadroTexto 268"/>
              <p:cNvSpPr txBox="1"/>
              <p:nvPr/>
            </p:nvSpPr>
            <p:spPr>
              <a:xfrm>
                <a:off x="834517" y="5632740"/>
                <a:ext cx="6006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2000</a:t>
                </a:r>
                <a:endParaRPr lang="es-ES" sz="1600" dirty="0"/>
              </a:p>
            </p:txBody>
          </p:sp>
          <p:sp>
            <p:nvSpPr>
              <p:cNvPr id="270" name="CuadroTexto 269"/>
              <p:cNvSpPr txBox="1"/>
              <p:nvPr/>
            </p:nvSpPr>
            <p:spPr>
              <a:xfrm>
                <a:off x="1369613" y="5632685"/>
                <a:ext cx="60064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600" dirty="0" smtClean="0"/>
                  <a:t>2020</a:t>
                </a:r>
                <a:endParaRPr lang="es-ES" sz="1600" dirty="0"/>
              </a:p>
            </p:txBody>
          </p:sp>
        </p:grpSp>
        <p:grpSp>
          <p:nvGrpSpPr>
            <p:cNvPr id="306" name="Agrupar 305"/>
            <p:cNvGrpSpPr/>
            <p:nvPr/>
          </p:nvGrpSpPr>
          <p:grpSpPr>
            <a:xfrm>
              <a:off x="6402691" y="3750800"/>
              <a:ext cx="153551" cy="1329230"/>
              <a:chOff x="1043017" y="3750799"/>
              <a:chExt cx="153551" cy="1329231"/>
            </a:xfrm>
          </p:grpSpPr>
          <p:grpSp>
            <p:nvGrpSpPr>
              <p:cNvPr id="307" name="Agrupar 306"/>
              <p:cNvGrpSpPr/>
              <p:nvPr/>
            </p:nvGrpSpPr>
            <p:grpSpPr>
              <a:xfrm>
                <a:off x="1090588" y="4340968"/>
                <a:ext cx="102746" cy="739062"/>
                <a:chOff x="1090588" y="4340968"/>
                <a:chExt cx="102746" cy="739062"/>
              </a:xfrm>
            </p:grpSpPr>
            <p:grpSp>
              <p:nvGrpSpPr>
                <p:cNvPr id="316" name="Agrupar 315"/>
                <p:cNvGrpSpPr/>
                <p:nvPr/>
              </p:nvGrpSpPr>
              <p:grpSpPr>
                <a:xfrm rot="5400000">
                  <a:off x="981400" y="4868095"/>
                  <a:ext cx="321688" cy="102181"/>
                  <a:chOff x="1923283" y="5530614"/>
                  <a:chExt cx="321688" cy="102181"/>
                </a:xfrm>
              </p:grpSpPr>
              <p:cxnSp>
                <p:nvCxnSpPr>
                  <p:cNvPr id="320" name="Conector recto 319"/>
                  <p:cNvCxnSpPr/>
                  <p:nvPr/>
                </p:nvCxnSpPr>
                <p:spPr>
                  <a:xfrm>
                    <a:off x="1923283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1" name="Conector recto 320"/>
                  <p:cNvCxnSpPr/>
                  <p:nvPr/>
                </p:nvCxnSpPr>
                <p:spPr>
                  <a:xfrm>
                    <a:off x="2244971" y="5530614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7" name="Agrupar 316"/>
                <p:cNvGrpSpPr/>
                <p:nvPr/>
              </p:nvGrpSpPr>
              <p:grpSpPr>
                <a:xfrm rot="5400000">
                  <a:off x="1063394" y="4368162"/>
                  <a:ext cx="156580" cy="102192"/>
                  <a:chOff x="2088402" y="5530603"/>
                  <a:chExt cx="156580" cy="102192"/>
                </a:xfrm>
              </p:grpSpPr>
              <p:cxnSp>
                <p:nvCxnSpPr>
                  <p:cNvPr id="318" name="Conector recto 317"/>
                  <p:cNvCxnSpPr/>
                  <p:nvPr/>
                </p:nvCxnSpPr>
                <p:spPr>
                  <a:xfrm>
                    <a:off x="2088402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9" name="Conector recto 318"/>
                  <p:cNvCxnSpPr/>
                  <p:nvPr/>
                </p:nvCxnSpPr>
                <p:spPr>
                  <a:xfrm>
                    <a:off x="2244982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08" name="Agrupar 307"/>
              <p:cNvGrpSpPr/>
              <p:nvPr/>
            </p:nvGrpSpPr>
            <p:grpSpPr>
              <a:xfrm>
                <a:off x="1093818" y="3848164"/>
                <a:ext cx="102750" cy="345303"/>
                <a:chOff x="1090588" y="4734730"/>
                <a:chExt cx="102750" cy="345303"/>
              </a:xfrm>
            </p:grpSpPr>
            <p:grpSp>
              <p:nvGrpSpPr>
                <p:cNvPr id="310" name="Agrupar 309"/>
                <p:cNvGrpSpPr/>
                <p:nvPr/>
              </p:nvGrpSpPr>
              <p:grpSpPr>
                <a:xfrm rot="5400000">
                  <a:off x="1072421" y="4959116"/>
                  <a:ext cx="139642" cy="102192"/>
                  <a:chOff x="2105340" y="5530603"/>
                  <a:chExt cx="139642" cy="102192"/>
                </a:xfrm>
              </p:grpSpPr>
              <p:cxnSp>
                <p:nvCxnSpPr>
                  <p:cNvPr id="314" name="Conector recto 313"/>
                  <p:cNvCxnSpPr/>
                  <p:nvPr/>
                </p:nvCxnSpPr>
                <p:spPr>
                  <a:xfrm>
                    <a:off x="2105340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5" name="Conector recto 314"/>
                  <p:cNvCxnSpPr/>
                  <p:nvPr/>
                </p:nvCxnSpPr>
                <p:spPr>
                  <a:xfrm>
                    <a:off x="2244982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11" name="Agrupar 310"/>
                <p:cNvGrpSpPr/>
                <p:nvPr/>
              </p:nvGrpSpPr>
              <p:grpSpPr>
                <a:xfrm rot="5400000">
                  <a:off x="1095148" y="4730170"/>
                  <a:ext cx="93072" cy="102192"/>
                  <a:chOff x="2482164" y="5530603"/>
                  <a:chExt cx="93072" cy="102192"/>
                </a:xfrm>
              </p:grpSpPr>
              <p:cxnSp>
                <p:nvCxnSpPr>
                  <p:cNvPr id="312" name="Conector recto 311"/>
                  <p:cNvCxnSpPr/>
                  <p:nvPr/>
                </p:nvCxnSpPr>
                <p:spPr>
                  <a:xfrm>
                    <a:off x="2482164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3" name="Conector recto 312"/>
                  <p:cNvCxnSpPr/>
                  <p:nvPr/>
                </p:nvCxnSpPr>
                <p:spPr>
                  <a:xfrm>
                    <a:off x="2575236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309" name="Conector recto 308"/>
              <p:cNvCxnSpPr/>
              <p:nvPr/>
            </p:nvCxnSpPr>
            <p:spPr>
              <a:xfrm flipH="1" flipV="1">
                <a:off x="1043017" y="3750799"/>
                <a:ext cx="146548" cy="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" name="Agrupar 337"/>
            <p:cNvGrpSpPr/>
            <p:nvPr/>
          </p:nvGrpSpPr>
          <p:grpSpPr>
            <a:xfrm>
              <a:off x="6402691" y="1877156"/>
              <a:ext cx="153551" cy="1329230"/>
              <a:chOff x="1043017" y="3750799"/>
              <a:chExt cx="153551" cy="1329230"/>
            </a:xfrm>
          </p:grpSpPr>
          <p:grpSp>
            <p:nvGrpSpPr>
              <p:cNvPr id="339" name="Agrupar 338"/>
              <p:cNvGrpSpPr/>
              <p:nvPr/>
            </p:nvGrpSpPr>
            <p:grpSpPr>
              <a:xfrm>
                <a:off x="1090588" y="4340968"/>
                <a:ext cx="102747" cy="739061"/>
                <a:chOff x="1090588" y="4340968"/>
                <a:chExt cx="102747" cy="739061"/>
              </a:xfrm>
            </p:grpSpPr>
            <p:grpSp>
              <p:nvGrpSpPr>
                <p:cNvPr id="348" name="Agrupar 347"/>
                <p:cNvGrpSpPr/>
                <p:nvPr/>
              </p:nvGrpSpPr>
              <p:grpSpPr>
                <a:xfrm rot="5400000">
                  <a:off x="981389" y="4868084"/>
                  <a:ext cx="321699" cy="102192"/>
                  <a:chOff x="1923283" y="5530603"/>
                  <a:chExt cx="321699" cy="102192"/>
                </a:xfrm>
              </p:grpSpPr>
              <p:cxnSp>
                <p:nvCxnSpPr>
                  <p:cNvPr id="352" name="Conector recto 351"/>
                  <p:cNvCxnSpPr/>
                  <p:nvPr/>
                </p:nvCxnSpPr>
                <p:spPr>
                  <a:xfrm>
                    <a:off x="1923283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3" name="Conector recto 352"/>
                  <p:cNvCxnSpPr/>
                  <p:nvPr/>
                </p:nvCxnSpPr>
                <p:spPr>
                  <a:xfrm>
                    <a:off x="2244982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9" name="Agrupar 348"/>
                <p:cNvGrpSpPr/>
                <p:nvPr/>
              </p:nvGrpSpPr>
              <p:grpSpPr>
                <a:xfrm rot="5400000">
                  <a:off x="1063394" y="4368162"/>
                  <a:ext cx="156580" cy="102192"/>
                  <a:chOff x="2088402" y="5530603"/>
                  <a:chExt cx="156580" cy="102192"/>
                </a:xfrm>
              </p:grpSpPr>
              <p:cxnSp>
                <p:nvCxnSpPr>
                  <p:cNvPr id="350" name="Conector recto 349"/>
                  <p:cNvCxnSpPr/>
                  <p:nvPr/>
                </p:nvCxnSpPr>
                <p:spPr>
                  <a:xfrm>
                    <a:off x="2088402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1" name="Conector recto 350"/>
                  <p:cNvCxnSpPr/>
                  <p:nvPr/>
                </p:nvCxnSpPr>
                <p:spPr>
                  <a:xfrm>
                    <a:off x="2244982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40" name="Agrupar 339"/>
              <p:cNvGrpSpPr/>
              <p:nvPr/>
            </p:nvGrpSpPr>
            <p:grpSpPr>
              <a:xfrm>
                <a:off x="1093818" y="3848164"/>
                <a:ext cx="102750" cy="345303"/>
                <a:chOff x="1090588" y="4734730"/>
                <a:chExt cx="102750" cy="345303"/>
              </a:xfrm>
            </p:grpSpPr>
            <p:grpSp>
              <p:nvGrpSpPr>
                <p:cNvPr id="342" name="Agrupar 341"/>
                <p:cNvGrpSpPr/>
                <p:nvPr/>
              </p:nvGrpSpPr>
              <p:grpSpPr>
                <a:xfrm rot="5400000">
                  <a:off x="1072421" y="4959116"/>
                  <a:ext cx="139642" cy="102192"/>
                  <a:chOff x="2105340" y="5530603"/>
                  <a:chExt cx="139642" cy="102192"/>
                </a:xfrm>
              </p:grpSpPr>
              <p:cxnSp>
                <p:nvCxnSpPr>
                  <p:cNvPr id="346" name="Conector recto 345"/>
                  <p:cNvCxnSpPr/>
                  <p:nvPr/>
                </p:nvCxnSpPr>
                <p:spPr>
                  <a:xfrm>
                    <a:off x="2105340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7" name="Conector recto 346"/>
                  <p:cNvCxnSpPr/>
                  <p:nvPr/>
                </p:nvCxnSpPr>
                <p:spPr>
                  <a:xfrm>
                    <a:off x="2244982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3" name="Agrupar 342"/>
                <p:cNvGrpSpPr/>
                <p:nvPr/>
              </p:nvGrpSpPr>
              <p:grpSpPr>
                <a:xfrm rot="5400000">
                  <a:off x="1095148" y="4730170"/>
                  <a:ext cx="93072" cy="102192"/>
                  <a:chOff x="2482164" y="5530603"/>
                  <a:chExt cx="93072" cy="102192"/>
                </a:xfrm>
              </p:grpSpPr>
              <p:cxnSp>
                <p:nvCxnSpPr>
                  <p:cNvPr id="344" name="Conector recto 343"/>
                  <p:cNvCxnSpPr/>
                  <p:nvPr/>
                </p:nvCxnSpPr>
                <p:spPr>
                  <a:xfrm>
                    <a:off x="2482164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5" name="Conector recto 344"/>
                  <p:cNvCxnSpPr/>
                  <p:nvPr/>
                </p:nvCxnSpPr>
                <p:spPr>
                  <a:xfrm>
                    <a:off x="2575236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341" name="Conector recto 340"/>
              <p:cNvCxnSpPr/>
              <p:nvPr/>
            </p:nvCxnSpPr>
            <p:spPr>
              <a:xfrm flipH="1" flipV="1">
                <a:off x="1043017" y="3750799"/>
                <a:ext cx="146548" cy="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3" name="CuadroTexto 232"/>
            <p:cNvSpPr txBox="1"/>
            <p:nvPr/>
          </p:nvSpPr>
          <p:spPr>
            <a:xfrm>
              <a:off x="190506" y="1764327"/>
              <a:ext cx="430887" cy="3980617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r>
                <a:rPr lang="es-ES" sz="1600" b="1" dirty="0" smtClean="0">
                  <a:latin typeface="Arial"/>
                  <a:cs typeface="Arial"/>
                </a:rPr>
                <a:t>Número de constituyentes de la materia</a:t>
              </a:r>
              <a:endParaRPr lang="es-ES" sz="1600" b="1" dirty="0">
                <a:latin typeface="Arial"/>
                <a:cs typeface="Arial"/>
              </a:endParaRPr>
            </a:p>
          </p:txBody>
        </p:sp>
        <p:sp>
          <p:nvSpPr>
            <p:cNvPr id="234" name="CuadroTexto 233"/>
            <p:cNvSpPr txBox="1"/>
            <p:nvPr/>
          </p:nvSpPr>
          <p:spPr>
            <a:xfrm>
              <a:off x="688724" y="5406390"/>
              <a:ext cx="2886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 smtClean="0"/>
                <a:t>1</a:t>
              </a:r>
              <a:endParaRPr lang="es-ES" sz="1600" dirty="0"/>
            </a:p>
          </p:txBody>
        </p:sp>
        <p:sp>
          <p:nvSpPr>
            <p:cNvPr id="235" name="CuadroTexto 234"/>
            <p:cNvSpPr txBox="1"/>
            <p:nvPr/>
          </p:nvSpPr>
          <p:spPr>
            <a:xfrm>
              <a:off x="561421" y="3562064"/>
              <a:ext cx="3926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 smtClean="0"/>
                <a:t>10</a:t>
              </a:r>
              <a:endParaRPr lang="es-ES" sz="1600" dirty="0"/>
            </a:p>
          </p:txBody>
        </p:sp>
        <p:sp>
          <p:nvSpPr>
            <p:cNvPr id="236" name="CuadroTexto 235"/>
            <p:cNvSpPr txBox="1"/>
            <p:nvPr/>
          </p:nvSpPr>
          <p:spPr>
            <a:xfrm>
              <a:off x="488094" y="1691996"/>
              <a:ext cx="4966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 smtClean="0"/>
                <a:t>100</a:t>
              </a:r>
              <a:endParaRPr lang="es-ES" sz="1600" dirty="0"/>
            </a:p>
          </p:txBody>
        </p:sp>
        <p:grpSp>
          <p:nvGrpSpPr>
            <p:cNvPr id="289" name="Agrupar 288"/>
            <p:cNvGrpSpPr/>
            <p:nvPr/>
          </p:nvGrpSpPr>
          <p:grpSpPr>
            <a:xfrm>
              <a:off x="980517" y="3750799"/>
              <a:ext cx="149779" cy="1329230"/>
              <a:chOff x="1090588" y="3750799"/>
              <a:chExt cx="149779" cy="1329230"/>
            </a:xfrm>
          </p:grpSpPr>
          <p:grpSp>
            <p:nvGrpSpPr>
              <p:cNvPr id="279" name="Agrupar 278"/>
              <p:cNvGrpSpPr/>
              <p:nvPr/>
            </p:nvGrpSpPr>
            <p:grpSpPr>
              <a:xfrm>
                <a:off x="1090588" y="4340968"/>
                <a:ext cx="102747" cy="739061"/>
                <a:chOff x="1090588" y="4340968"/>
                <a:chExt cx="102747" cy="739061"/>
              </a:xfrm>
            </p:grpSpPr>
            <p:grpSp>
              <p:nvGrpSpPr>
                <p:cNvPr id="273" name="Agrupar 272"/>
                <p:cNvGrpSpPr/>
                <p:nvPr/>
              </p:nvGrpSpPr>
              <p:grpSpPr>
                <a:xfrm rot="5400000">
                  <a:off x="981389" y="4868084"/>
                  <a:ext cx="321699" cy="102192"/>
                  <a:chOff x="1923283" y="5530603"/>
                  <a:chExt cx="321699" cy="102192"/>
                </a:xfrm>
              </p:grpSpPr>
              <p:cxnSp>
                <p:nvCxnSpPr>
                  <p:cNvPr id="274" name="Conector recto 273"/>
                  <p:cNvCxnSpPr/>
                  <p:nvPr/>
                </p:nvCxnSpPr>
                <p:spPr>
                  <a:xfrm>
                    <a:off x="1923283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Conector recto 274"/>
                  <p:cNvCxnSpPr/>
                  <p:nvPr/>
                </p:nvCxnSpPr>
                <p:spPr>
                  <a:xfrm>
                    <a:off x="2244982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76" name="Agrupar 275"/>
                <p:cNvGrpSpPr/>
                <p:nvPr/>
              </p:nvGrpSpPr>
              <p:grpSpPr>
                <a:xfrm rot="5400000">
                  <a:off x="1063394" y="4368162"/>
                  <a:ext cx="156580" cy="102192"/>
                  <a:chOff x="2088402" y="5530603"/>
                  <a:chExt cx="156580" cy="102192"/>
                </a:xfrm>
              </p:grpSpPr>
              <p:cxnSp>
                <p:nvCxnSpPr>
                  <p:cNvPr id="277" name="Conector recto 276"/>
                  <p:cNvCxnSpPr/>
                  <p:nvPr/>
                </p:nvCxnSpPr>
                <p:spPr>
                  <a:xfrm>
                    <a:off x="2088402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8" name="Conector recto 277"/>
                  <p:cNvCxnSpPr/>
                  <p:nvPr/>
                </p:nvCxnSpPr>
                <p:spPr>
                  <a:xfrm>
                    <a:off x="2244982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80" name="Agrupar 279"/>
              <p:cNvGrpSpPr/>
              <p:nvPr/>
            </p:nvGrpSpPr>
            <p:grpSpPr>
              <a:xfrm>
                <a:off x="1093818" y="3848164"/>
                <a:ext cx="102750" cy="345303"/>
                <a:chOff x="1090588" y="4734730"/>
                <a:chExt cx="102750" cy="345303"/>
              </a:xfrm>
            </p:grpSpPr>
            <p:grpSp>
              <p:nvGrpSpPr>
                <p:cNvPr id="281" name="Agrupar 280"/>
                <p:cNvGrpSpPr/>
                <p:nvPr/>
              </p:nvGrpSpPr>
              <p:grpSpPr>
                <a:xfrm rot="5400000">
                  <a:off x="1072421" y="4959116"/>
                  <a:ext cx="139642" cy="102192"/>
                  <a:chOff x="2105340" y="5530603"/>
                  <a:chExt cx="139642" cy="102192"/>
                </a:xfrm>
              </p:grpSpPr>
              <p:cxnSp>
                <p:nvCxnSpPr>
                  <p:cNvPr id="285" name="Conector recto 284"/>
                  <p:cNvCxnSpPr/>
                  <p:nvPr/>
                </p:nvCxnSpPr>
                <p:spPr>
                  <a:xfrm>
                    <a:off x="2105340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6" name="Conector recto 285"/>
                  <p:cNvCxnSpPr/>
                  <p:nvPr/>
                </p:nvCxnSpPr>
                <p:spPr>
                  <a:xfrm>
                    <a:off x="2244982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82" name="Agrupar 281"/>
                <p:cNvGrpSpPr/>
                <p:nvPr/>
              </p:nvGrpSpPr>
              <p:grpSpPr>
                <a:xfrm rot="5400000">
                  <a:off x="1095148" y="4730170"/>
                  <a:ext cx="93072" cy="102192"/>
                  <a:chOff x="2482164" y="5530603"/>
                  <a:chExt cx="93072" cy="102192"/>
                </a:xfrm>
              </p:grpSpPr>
              <p:cxnSp>
                <p:nvCxnSpPr>
                  <p:cNvPr id="283" name="Conector recto 282"/>
                  <p:cNvCxnSpPr/>
                  <p:nvPr/>
                </p:nvCxnSpPr>
                <p:spPr>
                  <a:xfrm>
                    <a:off x="2482164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4" name="Conector recto 283"/>
                  <p:cNvCxnSpPr/>
                  <p:nvPr/>
                </p:nvCxnSpPr>
                <p:spPr>
                  <a:xfrm>
                    <a:off x="2575236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87" name="Conector recto 286"/>
              <p:cNvCxnSpPr/>
              <p:nvPr/>
            </p:nvCxnSpPr>
            <p:spPr>
              <a:xfrm flipH="1" flipV="1">
                <a:off x="1093819" y="3750799"/>
                <a:ext cx="146548" cy="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0" name="Agrupar 289"/>
            <p:cNvGrpSpPr/>
            <p:nvPr/>
          </p:nvGrpSpPr>
          <p:grpSpPr>
            <a:xfrm>
              <a:off x="971657" y="1877156"/>
              <a:ext cx="149779" cy="1329230"/>
              <a:chOff x="1090588" y="3750799"/>
              <a:chExt cx="149779" cy="1329230"/>
            </a:xfrm>
          </p:grpSpPr>
          <p:grpSp>
            <p:nvGrpSpPr>
              <p:cNvPr id="291" name="Agrupar 290"/>
              <p:cNvGrpSpPr/>
              <p:nvPr/>
            </p:nvGrpSpPr>
            <p:grpSpPr>
              <a:xfrm>
                <a:off x="1090588" y="4340968"/>
                <a:ext cx="102747" cy="739061"/>
                <a:chOff x="1090588" y="4340968"/>
                <a:chExt cx="102747" cy="739061"/>
              </a:xfrm>
            </p:grpSpPr>
            <p:grpSp>
              <p:nvGrpSpPr>
                <p:cNvPr id="300" name="Agrupar 299"/>
                <p:cNvGrpSpPr/>
                <p:nvPr/>
              </p:nvGrpSpPr>
              <p:grpSpPr>
                <a:xfrm rot="5400000">
                  <a:off x="981389" y="4868084"/>
                  <a:ext cx="321699" cy="102192"/>
                  <a:chOff x="1923283" y="5530603"/>
                  <a:chExt cx="321699" cy="102192"/>
                </a:xfrm>
              </p:grpSpPr>
              <p:cxnSp>
                <p:nvCxnSpPr>
                  <p:cNvPr id="304" name="Conector recto 303"/>
                  <p:cNvCxnSpPr/>
                  <p:nvPr/>
                </p:nvCxnSpPr>
                <p:spPr>
                  <a:xfrm>
                    <a:off x="1923283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5" name="Conector recto 304"/>
                  <p:cNvCxnSpPr/>
                  <p:nvPr/>
                </p:nvCxnSpPr>
                <p:spPr>
                  <a:xfrm>
                    <a:off x="2244982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1" name="Agrupar 300"/>
                <p:cNvGrpSpPr/>
                <p:nvPr/>
              </p:nvGrpSpPr>
              <p:grpSpPr>
                <a:xfrm rot="5400000">
                  <a:off x="1063394" y="4368162"/>
                  <a:ext cx="156580" cy="102192"/>
                  <a:chOff x="2088402" y="5530603"/>
                  <a:chExt cx="156580" cy="102192"/>
                </a:xfrm>
              </p:grpSpPr>
              <p:cxnSp>
                <p:nvCxnSpPr>
                  <p:cNvPr id="302" name="Conector recto 301"/>
                  <p:cNvCxnSpPr/>
                  <p:nvPr/>
                </p:nvCxnSpPr>
                <p:spPr>
                  <a:xfrm>
                    <a:off x="2088402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3" name="Conector recto 302"/>
                  <p:cNvCxnSpPr/>
                  <p:nvPr/>
                </p:nvCxnSpPr>
                <p:spPr>
                  <a:xfrm>
                    <a:off x="2244982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2" name="Agrupar 291"/>
              <p:cNvGrpSpPr/>
              <p:nvPr/>
            </p:nvGrpSpPr>
            <p:grpSpPr>
              <a:xfrm>
                <a:off x="1093818" y="3848164"/>
                <a:ext cx="102750" cy="345303"/>
                <a:chOff x="1090588" y="4734730"/>
                <a:chExt cx="102750" cy="345303"/>
              </a:xfrm>
            </p:grpSpPr>
            <p:grpSp>
              <p:nvGrpSpPr>
                <p:cNvPr id="294" name="Agrupar 293"/>
                <p:cNvGrpSpPr/>
                <p:nvPr/>
              </p:nvGrpSpPr>
              <p:grpSpPr>
                <a:xfrm rot="5400000">
                  <a:off x="1072421" y="4959116"/>
                  <a:ext cx="139642" cy="102192"/>
                  <a:chOff x="2105340" y="5530603"/>
                  <a:chExt cx="139642" cy="102192"/>
                </a:xfrm>
              </p:grpSpPr>
              <p:cxnSp>
                <p:nvCxnSpPr>
                  <p:cNvPr id="298" name="Conector recto 297"/>
                  <p:cNvCxnSpPr/>
                  <p:nvPr/>
                </p:nvCxnSpPr>
                <p:spPr>
                  <a:xfrm>
                    <a:off x="2105340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9" name="Conector recto 298"/>
                  <p:cNvCxnSpPr/>
                  <p:nvPr/>
                </p:nvCxnSpPr>
                <p:spPr>
                  <a:xfrm>
                    <a:off x="2244982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5" name="Agrupar 294"/>
                <p:cNvGrpSpPr/>
                <p:nvPr/>
              </p:nvGrpSpPr>
              <p:grpSpPr>
                <a:xfrm rot="5400000">
                  <a:off x="1095148" y="4730170"/>
                  <a:ext cx="93072" cy="102192"/>
                  <a:chOff x="2482164" y="5530603"/>
                  <a:chExt cx="93072" cy="102192"/>
                </a:xfrm>
              </p:grpSpPr>
              <p:cxnSp>
                <p:nvCxnSpPr>
                  <p:cNvPr id="296" name="Conector recto 295"/>
                  <p:cNvCxnSpPr/>
                  <p:nvPr/>
                </p:nvCxnSpPr>
                <p:spPr>
                  <a:xfrm>
                    <a:off x="2482164" y="5530658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7" name="Conector recto 296"/>
                  <p:cNvCxnSpPr/>
                  <p:nvPr/>
                </p:nvCxnSpPr>
                <p:spPr>
                  <a:xfrm>
                    <a:off x="2575236" y="5530603"/>
                    <a:ext cx="0" cy="102137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293" name="Conector recto 292"/>
              <p:cNvCxnSpPr/>
              <p:nvPr/>
            </p:nvCxnSpPr>
            <p:spPr>
              <a:xfrm flipH="1" flipV="1">
                <a:off x="1093819" y="3750799"/>
                <a:ext cx="146548" cy="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2" name="CuadroTexto 111"/>
            <p:cNvSpPr txBox="1"/>
            <p:nvPr/>
          </p:nvSpPr>
          <p:spPr>
            <a:xfrm>
              <a:off x="561421" y="2715411"/>
              <a:ext cx="3926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/>
                <a:t>3</a:t>
              </a:r>
              <a:r>
                <a:rPr lang="es-ES" sz="1600" dirty="0" smtClean="0"/>
                <a:t>0</a:t>
              </a:r>
              <a:endParaRPr lang="es-ES" sz="1600" dirty="0"/>
            </a:p>
          </p:txBody>
        </p:sp>
        <p:sp>
          <p:nvSpPr>
            <p:cNvPr id="113" name="CuadroTexto 112"/>
            <p:cNvSpPr txBox="1"/>
            <p:nvPr/>
          </p:nvSpPr>
          <p:spPr>
            <a:xfrm>
              <a:off x="682996" y="4589065"/>
              <a:ext cx="2886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 smtClean="0"/>
                <a:t>3</a:t>
              </a:r>
              <a:endParaRPr lang="es-ES" sz="1600" dirty="0"/>
            </a:p>
          </p:txBody>
        </p:sp>
        <p:sp>
          <p:nvSpPr>
            <p:cNvPr id="114" name="CuadroTexto 113"/>
            <p:cNvSpPr txBox="1"/>
            <p:nvPr/>
          </p:nvSpPr>
          <p:spPr>
            <a:xfrm>
              <a:off x="2961169" y="1692115"/>
              <a:ext cx="1013005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s-ES" sz="1400" dirty="0">
                  <a:latin typeface="Arial"/>
                  <a:cs typeface="Arial"/>
                </a:rPr>
                <a:t>e</a:t>
              </a:r>
              <a:r>
                <a:rPr lang="es-ES" sz="1400" dirty="0" smtClean="0">
                  <a:latin typeface="Arial"/>
                  <a:cs typeface="Arial"/>
                </a:rPr>
                <a:t>lementos</a:t>
              </a:r>
            </a:p>
            <a:p>
              <a:pPr algn="ctr"/>
              <a:r>
                <a:rPr lang="es-ES" sz="1400" dirty="0" smtClean="0">
                  <a:latin typeface="Arial"/>
                  <a:cs typeface="Arial"/>
                </a:rPr>
                <a:t>químicos</a:t>
              </a:r>
              <a:endParaRPr lang="es-ES" sz="1400" dirty="0">
                <a:latin typeface="Arial"/>
                <a:cs typeface="Arial"/>
              </a:endParaRPr>
            </a:p>
          </p:txBody>
        </p:sp>
        <p:sp>
          <p:nvSpPr>
            <p:cNvPr id="115" name="CuadroTexto 114"/>
            <p:cNvSpPr txBox="1"/>
            <p:nvPr/>
          </p:nvSpPr>
          <p:spPr>
            <a:xfrm>
              <a:off x="1048656" y="4494618"/>
              <a:ext cx="633945" cy="95410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s-ES" sz="1400" dirty="0">
                  <a:latin typeface="Arial"/>
                  <a:cs typeface="Arial"/>
                </a:rPr>
                <a:t>a</a:t>
              </a:r>
              <a:r>
                <a:rPr lang="es-ES" sz="1400" dirty="0" smtClean="0">
                  <a:latin typeface="Arial"/>
                  <a:cs typeface="Arial"/>
                </a:rPr>
                <a:t>ire</a:t>
              </a:r>
            </a:p>
            <a:p>
              <a:pPr algn="ctr"/>
              <a:r>
                <a:rPr lang="es-ES" sz="1400" dirty="0">
                  <a:latin typeface="Arial"/>
                  <a:cs typeface="Arial"/>
                </a:rPr>
                <a:t>a</a:t>
              </a:r>
              <a:r>
                <a:rPr lang="es-ES" sz="1400" dirty="0" smtClean="0">
                  <a:latin typeface="Arial"/>
                  <a:cs typeface="Arial"/>
                </a:rPr>
                <a:t>gua</a:t>
              </a:r>
            </a:p>
            <a:p>
              <a:pPr algn="ctr"/>
              <a:r>
                <a:rPr lang="es-ES" sz="1400" dirty="0">
                  <a:latin typeface="Arial"/>
                  <a:cs typeface="Arial"/>
                </a:rPr>
                <a:t>f</a:t>
              </a:r>
              <a:r>
                <a:rPr lang="es-ES" sz="1400" dirty="0" smtClean="0">
                  <a:latin typeface="Arial"/>
                  <a:cs typeface="Arial"/>
                </a:rPr>
                <a:t>uego</a:t>
              </a:r>
            </a:p>
            <a:p>
              <a:pPr algn="ctr"/>
              <a:r>
                <a:rPr lang="es-ES" sz="1400" dirty="0">
                  <a:latin typeface="Arial"/>
                  <a:cs typeface="Arial"/>
                </a:rPr>
                <a:t>t</a:t>
              </a:r>
              <a:r>
                <a:rPr lang="es-ES" sz="1400" dirty="0" smtClean="0">
                  <a:latin typeface="Arial"/>
                  <a:cs typeface="Arial"/>
                </a:rPr>
                <a:t>ierra</a:t>
              </a:r>
            </a:p>
          </p:txBody>
        </p:sp>
        <p:sp>
          <p:nvSpPr>
            <p:cNvPr id="117" name="CuadroTexto 116"/>
            <p:cNvSpPr txBox="1"/>
            <p:nvPr/>
          </p:nvSpPr>
          <p:spPr>
            <a:xfrm>
              <a:off x="1457598" y="2822948"/>
              <a:ext cx="1382159" cy="95410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s-ES" sz="1400" dirty="0" smtClean="0">
                  <a:latin typeface="Arial"/>
                  <a:cs typeface="Arial"/>
                </a:rPr>
                <a:t>“elementos” de </a:t>
              </a:r>
            </a:p>
            <a:p>
              <a:pPr algn="ctr"/>
              <a:r>
                <a:rPr lang="es-ES" sz="1400" dirty="0" smtClean="0">
                  <a:latin typeface="Arial"/>
                  <a:cs typeface="Arial"/>
                </a:rPr>
                <a:t>la antigüedad:</a:t>
              </a:r>
            </a:p>
            <a:p>
              <a:pPr algn="ctr"/>
              <a:r>
                <a:rPr lang="es-ES" sz="1400" dirty="0">
                  <a:latin typeface="Arial"/>
                  <a:cs typeface="Arial"/>
                </a:rPr>
                <a:t>p</a:t>
              </a:r>
              <a:r>
                <a:rPr lang="es-ES" sz="1400" dirty="0" smtClean="0">
                  <a:latin typeface="Arial"/>
                  <a:cs typeface="Arial"/>
                </a:rPr>
                <a:t>lomo, hierro, </a:t>
              </a:r>
            </a:p>
            <a:p>
              <a:pPr algn="ctr"/>
              <a:r>
                <a:rPr lang="es-ES" sz="1400" dirty="0" smtClean="0">
                  <a:latin typeface="Arial"/>
                  <a:cs typeface="Arial"/>
                </a:rPr>
                <a:t>azufre, sal…</a:t>
              </a:r>
            </a:p>
          </p:txBody>
        </p:sp>
        <p:sp>
          <p:nvSpPr>
            <p:cNvPr id="118" name="CuadroTexto 117"/>
            <p:cNvSpPr txBox="1"/>
            <p:nvPr/>
          </p:nvSpPr>
          <p:spPr>
            <a:xfrm>
              <a:off x="3426082" y="4883170"/>
              <a:ext cx="823387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s-ES" sz="1400" dirty="0" smtClean="0">
                  <a:latin typeface="Arial"/>
                  <a:cs typeface="Arial"/>
                </a:rPr>
                <a:t>electrón</a:t>
              </a:r>
            </a:p>
            <a:p>
              <a:pPr algn="ctr"/>
              <a:r>
                <a:rPr lang="es-ES" sz="1400" dirty="0" smtClean="0">
                  <a:latin typeface="Arial"/>
                  <a:cs typeface="Arial"/>
                </a:rPr>
                <a:t>protón</a:t>
              </a:r>
            </a:p>
          </p:txBody>
        </p:sp>
        <p:sp>
          <p:nvSpPr>
            <p:cNvPr id="119" name="CuadroTexto 118"/>
            <p:cNvSpPr txBox="1"/>
            <p:nvPr/>
          </p:nvSpPr>
          <p:spPr>
            <a:xfrm>
              <a:off x="4214017" y="1989118"/>
              <a:ext cx="2070674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s-ES" sz="1400" dirty="0" smtClean="0">
                  <a:latin typeface="Arial"/>
                  <a:cs typeface="Arial"/>
                </a:rPr>
                <a:t>partículas subatómicas: </a:t>
              </a:r>
            </a:p>
            <a:p>
              <a:pPr algn="ctr"/>
              <a:r>
                <a:rPr lang="es-ES" sz="1400" dirty="0" smtClean="0">
                  <a:latin typeface="Arial"/>
                  <a:cs typeface="Arial"/>
                </a:rPr>
                <a:t>e, p, n, </a:t>
              </a:r>
              <a:r>
                <a:rPr lang="es-ES" sz="1400" dirty="0" smtClean="0">
                  <a:latin typeface="Symbol" charset="2"/>
                  <a:cs typeface="Symbol" charset="2"/>
                </a:rPr>
                <a:t>m, p</a:t>
              </a:r>
              <a:r>
                <a:rPr lang="es-ES" sz="1400" dirty="0" smtClean="0">
                  <a:latin typeface="Arial"/>
                  <a:cs typeface="Arial"/>
                </a:rPr>
                <a:t>,…</a:t>
              </a:r>
            </a:p>
          </p:txBody>
        </p:sp>
        <p:sp>
          <p:nvSpPr>
            <p:cNvPr id="120" name="CuadroTexto 119"/>
            <p:cNvSpPr txBox="1"/>
            <p:nvPr/>
          </p:nvSpPr>
          <p:spPr>
            <a:xfrm>
              <a:off x="4289772" y="4682943"/>
              <a:ext cx="793582" cy="307777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s-ES" sz="1400" dirty="0" smtClean="0">
                  <a:latin typeface="Arial"/>
                  <a:cs typeface="Arial"/>
                </a:rPr>
                <a:t>neutrón</a:t>
              </a:r>
            </a:p>
          </p:txBody>
        </p:sp>
        <p:sp>
          <p:nvSpPr>
            <p:cNvPr id="122" name="CuadroTexto 121"/>
            <p:cNvSpPr txBox="1"/>
            <p:nvPr/>
          </p:nvSpPr>
          <p:spPr>
            <a:xfrm>
              <a:off x="5321112" y="3836257"/>
              <a:ext cx="877163" cy="523220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s-ES" sz="1400" dirty="0" smtClean="0">
                  <a:latin typeface="Arial"/>
                  <a:cs typeface="Arial"/>
                </a:rPr>
                <a:t>quarks y</a:t>
              </a:r>
            </a:p>
            <a:p>
              <a:pPr algn="ctr"/>
              <a:r>
                <a:rPr lang="es-ES" sz="1400" dirty="0" smtClean="0">
                  <a:latin typeface="Arial"/>
                  <a:cs typeface="Arial"/>
                </a:rPr>
                <a:t>leptones</a:t>
              </a:r>
            </a:p>
          </p:txBody>
        </p:sp>
        <p:cxnSp>
          <p:nvCxnSpPr>
            <p:cNvPr id="123" name="Conector recto 122"/>
            <p:cNvCxnSpPr/>
            <p:nvPr/>
          </p:nvCxnSpPr>
          <p:spPr>
            <a:xfrm flipH="1">
              <a:off x="6213475" y="3396192"/>
              <a:ext cx="51858" cy="0"/>
            </a:xfrm>
            <a:prstGeom prst="line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Conector curvado 123"/>
            <p:cNvCxnSpPr/>
            <p:nvPr/>
          </p:nvCxnSpPr>
          <p:spPr>
            <a:xfrm flipV="1">
              <a:off x="6157912" y="3399367"/>
              <a:ext cx="70908" cy="41275"/>
            </a:xfrm>
            <a:prstGeom prst="curvedConnector3">
              <a:avLst/>
            </a:prstGeom>
            <a:ln w="3810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CuadroTexto 129"/>
            <p:cNvSpPr txBox="1"/>
            <p:nvPr/>
          </p:nvSpPr>
          <p:spPr>
            <a:xfrm>
              <a:off x="6255487" y="2581507"/>
              <a:ext cx="298780" cy="338554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pPr algn="ctr"/>
              <a:r>
                <a:rPr lang="es-ES" sz="1600" dirty="0" smtClean="0">
                  <a:latin typeface="Arial"/>
                  <a:cs typeface="Arial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6098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65</Words>
  <Application>Microsoft Macintosh PowerPoint</Application>
  <PresentationFormat>Presentación en pantalla (4:3)</PresentationFormat>
  <Paragraphs>35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87</cp:revision>
  <dcterms:created xsi:type="dcterms:W3CDTF">2016-02-02T13:05:52Z</dcterms:created>
  <dcterms:modified xsi:type="dcterms:W3CDTF">2016-11-15T10:39:09Z</dcterms:modified>
</cp:coreProperties>
</file>