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1" r:id="rId2"/>
  </p:sldIdLst>
  <p:sldSz cx="51206400" cy="43205400"/>
  <p:notesSz cx="6858000" cy="9144000"/>
  <p:defaultTextStyle>
    <a:defPPr>
      <a:defRPr lang="es-ES"/>
    </a:defPPr>
    <a:lvl1pPr marL="0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1pPr>
    <a:lvl2pPr marL="2697352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2pPr>
    <a:lvl3pPr marL="5394704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3pPr>
    <a:lvl4pPr marL="8092056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4pPr>
    <a:lvl5pPr marL="10789407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5pPr>
    <a:lvl6pPr marL="13486759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6pPr>
    <a:lvl7pPr marL="16184111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7pPr>
    <a:lvl8pPr marL="18881463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8pPr>
    <a:lvl9pPr marL="21578815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00" autoAdjust="0"/>
    <p:restoredTop sz="94660"/>
  </p:normalViewPr>
  <p:slideViewPr>
    <p:cSldViewPr snapToGrid="0" snapToObjects="1">
      <p:cViewPr varScale="1">
        <p:scale>
          <a:sx n="13" d="100"/>
          <a:sy n="13" d="100"/>
        </p:scale>
        <p:origin x="-1304" y="-208"/>
      </p:cViewPr>
      <p:guideLst>
        <p:guide orient="horz" pos="13609"/>
        <p:guide pos="161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488CD4-4EF2-D54A-8258-B055C809B350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0" y="685800"/>
            <a:ext cx="4064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99CBD5-50B0-9846-A836-53B9DF889C9A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43486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9CBD5-50B0-9846-A836-53B9DF889C9A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6604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840480" y="13421685"/>
            <a:ext cx="43525440" cy="926115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7680960" y="24483060"/>
            <a:ext cx="35844480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6973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3947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092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789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3486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6184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888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1578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5240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2470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37124641" y="1730225"/>
            <a:ext cx="11521440" cy="36864607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560321" y="1730225"/>
            <a:ext cx="33710880" cy="36864607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488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81191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044952" y="27763476"/>
            <a:ext cx="43525440" cy="8581073"/>
          </a:xfrm>
        </p:spPr>
        <p:txBody>
          <a:bodyPr anchor="t"/>
          <a:lstStyle>
            <a:lvl1pPr algn="l">
              <a:defRPr sz="236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044952" y="18312295"/>
            <a:ext cx="43525440" cy="9451179"/>
          </a:xfrm>
        </p:spPr>
        <p:txBody>
          <a:bodyPr anchor="b"/>
          <a:lstStyle>
            <a:lvl1pPr marL="0" indent="0">
              <a:buNone/>
              <a:defRPr sz="11800">
                <a:solidFill>
                  <a:schemeClr val="tx1">
                    <a:tint val="75000"/>
                  </a:schemeClr>
                </a:solidFill>
              </a:defRPr>
            </a:lvl1pPr>
            <a:lvl2pPr marL="2697352" indent="0">
              <a:buNone/>
              <a:defRPr sz="10500">
                <a:solidFill>
                  <a:schemeClr val="tx1">
                    <a:tint val="75000"/>
                  </a:schemeClr>
                </a:solidFill>
              </a:defRPr>
            </a:lvl2pPr>
            <a:lvl3pPr marL="5394704" indent="0">
              <a:buNone/>
              <a:defRPr sz="9300">
                <a:solidFill>
                  <a:schemeClr val="tx1">
                    <a:tint val="75000"/>
                  </a:schemeClr>
                </a:solidFill>
              </a:defRPr>
            </a:lvl3pPr>
            <a:lvl4pPr marL="8092056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4pPr>
            <a:lvl5pPr marL="10789407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5pPr>
            <a:lvl6pPr marL="13486759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6pPr>
            <a:lvl7pPr marL="16184111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7pPr>
            <a:lvl8pPr marL="18881463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8pPr>
            <a:lvl9pPr marL="21578815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5768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560321" y="10081264"/>
            <a:ext cx="22616160" cy="28513566"/>
          </a:xfrm>
        </p:spPr>
        <p:txBody>
          <a:bodyPr/>
          <a:lstStyle>
            <a:lvl1pPr>
              <a:defRPr sz="16400"/>
            </a:lvl1pPr>
            <a:lvl2pPr>
              <a:defRPr sz="14300"/>
            </a:lvl2pPr>
            <a:lvl3pPr>
              <a:defRPr sz="11800"/>
            </a:lvl3pPr>
            <a:lvl4pPr>
              <a:defRPr sz="10500"/>
            </a:lvl4pPr>
            <a:lvl5pPr>
              <a:defRPr sz="10500"/>
            </a:lvl5pPr>
            <a:lvl6pPr>
              <a:defRPr sz="10500"/>
            </a:lvl6pPr>
            <a:lvl7pPr>
              <a:defRPr sz="10500"/>
            </a:lvl7pPr>
            <a:lvl8pPr>
              <a:defRPr sz="10500"/>
            </a:lvl8pPr>
            <a:lvl9pPr>
              <a:defRPr sz="105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6029921" y="10081264"/>
            <a:ext cx="22616160" cy="28513566"/>
          </a:xfrm>
        </p:spPr>
        <p:txBody>
          <a:bodyPr/>
          <a:lstStyle>
            <a:lvl1pPr>
              <a:defRPr sz="16400"/>
            </a:lvl1pPr>
            <a:lvl2pPr>
              <a:defRPr sz="14300"/>
            </a:lvl2pPr>
            <a:lvl3pPr>
              <a:defRPr sz="11800"/>
            </a:lvl3pPr>
            <a:lvl4pPr>
              <a:defRPr sz="10500"/>
            </a:lvl4pPr>
            <a:lvl5pPr>
              <a:defRPr sz="10500"/>
            </a:lvl5pPr>
            <a:lvl6pPr>
              <a:defRPr sz="10500"/>
            </a:lvl6pPr>
            <a:lvl7pPr>
              <a:defRPr sz="10500"/>
            </a:lvl7pPr>
            <a:lvl8pPr>
              <a:defRPr sz="10500"/>
            </a:lvl8pPr>
            <a:lvl9pPr>
              <a:defRPr sz="105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659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560323" y="9671213"/>
            <a:ext cx="22625052" cy="4030502"/>
          </a:xfrm>
        </p:spPr>
        <p:txBody>
          <a:bodyPr anchor="b"/>
          <a:lstStyle>
            <a:lvl1pPr marL="0" indent="0">
              <a:buNone/>
              <a:defRPr sz="14300" b="1"/>
            </a:lvl1pPr>
            <a:lvl2pPr marL="2697352" indent="0">
              <a:buNone/>
              <a:defRPr sz="11800" b="1"/>
            </a:lvl2pPr>
            <a:lvl3pPr marL="5394704" indent="0">
              <a:buNone/>
              <a:defRPr sz="10500" b="1"/>
            </a:lvl3pPr>
            <a:lvl4pPr marL="8092056" indent="0">
              <a:buNone/>
              <a:defRPr sz="9300" b="1"/>
            </a:lvl4pPr>
            <a:lvl5pPr marL="10789407" indent="0">
              <a:buNone/>
              <a:defRPr sz="9300" b="1"/>
            </a:lvl5pPr>
            <a:lvl6pPr marL="13486759" indent="0">
              <a:buNone/>
              <a:defRPr sz="9300" b="1"/>
            </a:lvl6pPr>
            <a:lvl7pPr marL="16184111" indent="0">
              <a:buNone/>
              <a:defRPr sz="9300" b="1"/>
            </a:lvl7pPr>
            <a:lvl8pPr marL="18881463" indent="0">
              <a:buNone/>
              <a:defRPr sz="9300" b="1"/>
            </a:lvl8pPr>
            <a:lvl9pPr marL="21578815" indent="0">
              <a:buNone/>
              <a:defRPr sz="93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560323" y="13701715"/>
            <a:ext cx="22625052" cy="24893113"/>
          </a:xfrm>
        </p:spPr>
        <p:txBody>
          <a:bodyPr/>
          <a:lstStyle>
            <a:lvl1pPr>
              <a:defRPr sz="14300"/>
            </a:lvl1pPr>
            <a:lvl2pPr>
              <a:defRPr sz="11800"/>
            </a:lvl2pPr>
            <a:lvl3pPr>
              <a:defRPr sz="10500"/>
            </a:lvl3pPr>
            <a:lvl4pPr>
              <a:defRPr sz="9300"/>
            </a:lvl4pPr>
            <a:lvl5pPr>
              <a:defRPr sz="9300"/>
            </a:lvl5pPr>
            <a:lvl6pPr>
              <a:defRPr sz="9300"/>
            </a:lvl6pPr>
            <a:lvl7pPr>
              <a:defRPr sz="9300"/>
            </a:lvl7pPr>
            <a:lvl8pPr>
              <a:defRPr sz="9300"/>
            </a:lvl8pPr>
            <a:lvl9pPr>
              <a:defRPr sz="93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26012146" y="9671213"/>
            <a:ext cx="22633940" cy="4030502"/>
          </a:xfrm>
        </p:spPr>
        <p:txBody>
          <a:bodyPr anchor="b"/>
          <a:lstStyle>
            <a:lvl1pPr marL="0" indent="0">
              <a:buNone/>
              <a:defRPr sz="14300" b="1"/>
            </a:lvl1pPr>
            <a:lvl2pPr marL="2697352" indent="0">
              <a:buNone/>
              <a:defRPr sz="11800" b="1"/>
            </a:lvl2pPr>
            <a:lvl3pPr marL="5394704" indent="0">
              <a:buNone/>
              <a:defRPr sz="10500" b="1"/>
            </a:lvl3pPr>
            <a:lvl4pPr marL="8092056" indent="0">
              <a:buNone/>
              <a:defRPr sz="9300" b="1"/>
            </a:lvl4pPr>
            <a:lvl5pPr marL="10789407" indent="0">
              <a:buNone/>
              <a:defRPr sz="9300" b="1"/>
            </a:lvl5pPr>
            <a:lvl6pPr marL="13486759" indent="0">
              <a:buNone/>
              <a:defRPr sz="9300" b="1"/>
            </a:lvl6pPr>
            <a:lvl7pPr marL="16184111" indent="0">
              <a:buNone/>
              <a:defRPr sz="9300" b="1"/>
            </a:lvl7pPr>
            <a:lvl8pPr marL="18881463" indent="0">
              <a:buNone/>
              <a:defRPr sz="9300" b="1"/>
            </a:lvl8pPr>
            <a:lvl9pPr marL="21578815" indent="0">
              <a:buNone/>
              <a:defRPr sz="93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26012146" y="13701715"/>
            <a:ext cx="22633940" cy="24893113"/>
          </a:xfrm>
        </p:spPr>
        <p:txBody>
          <a:bodyPr/>
          <a:lstStyle>
            <a:lvl1pPr>
              <a:defRPr sz="14300"/>
            </a:lvl1pPr>
            <a:lvl2pPr>
              <a:defRPr sz="11800"/>
            </a:lvl2pPr>
            <a:lvl3pPr>
              <a:defRPr sz="10500"/>
            </a:lvl3pPr>
            <a:lvl4pPr>
              <a:defRPr sz="9300"/>
            </a:lvl4pPr>
            <a:lvl5pPr>
              <a:defRPr sz="9300"/>
            </a:lvl5pPr>
            <a:lvl6pPr>
              <a:defRPr sz="9300"/>
            </a:lvl6pPr>
            <a:lvl7pPr>
              <a:defRPr sz="9300"/>
            </a:lvl7pPr>
            <a:lvl8pPr>
              <a:defRPr sz="9300"/>
            </a:lvl8pPr>
            <a:lvl9pPr>
              <a:defRPr sz="93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2856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15280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7296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60325" y="1720215"/>
            <a:ext cx="16846552" cy="7320916"/>
          </a:xfrm>
        </p:spPr>
        <p:txBody>
          <a:bodyPr anchor="b"/>
          <a:lstStyle>
            <a:lvl1pPr algn="l">
              <a:defRPr sz="118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0020280" y="1720220"/>
            <a:ext cx="28625800" cy="36874611"/>
          </a:xfrm>
        </p:spPr>
        <p:txBody>
          <a:bodyPr/>
          <a:lstStyle>
            <a:lvl1pPr>
              <a:defRPr sz="18900"/>
            </a:lvl1pPr>
            <a:lvl2pPr>
              <a:defRPr sz="16400"/>
            </a:lvl2pPr>
            <a:lvl3pPr>
              <a:defRPr sz="14300"/>
            </a:lvl3pPr>
            <a:lvl4pPr>
              <a:defRPr sz="11800"/>
            </a:lvl4pPr>
            <a:lvl5pPr>
              <a:defRPr sz="11800"/>
            </a:lvl5pPr>
            <a:lvl6pPr>
              <a:defRPr sz="11800"/>
            </a:lvl6pPr>
            <a:lvl7pPr>
              <a:defRPr sz="11800"/>
            </a:lvl7pPr>
            <a:lvl8pPr>
              <a:defRPr sz="11800"/>
            </a:lvl8pPr>
            <a:lvl9pPr>
              <a:defRPr sz="1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60325" y="9041134"/>
            <a:ext cx="16846552" cy="29553696"/>
          </a:xfrm>
        </p:spPr>
        <p:txBody>
          <a:bodyPr/>
          <a:lstStyle>
            <a:lvl1pPr marL="0" indent="0">
              <a:buNone/>
              <a:defRPr sz="8500"/>
            </a:lvl1pPr>
            <a:lvl2pPr marL="2697352" indent="0">
              <a:buNone/>
              <a:defRPr sz="7200"/>
            </a:lvl2pPr>
            <a:lvl3pPr marL="5394704" indent="0">
              <a:buNone/>
              <a:defRPr sz="6000"/>
            </a:lvl3pPr>
            <a:lvl4pPr marL="8092056" indent="0">
              <a:buNone/>
              <a:defRPr sz="5500"/>
            </a:lvl4pPr>
            <a:lvl5pPr marL="10789407" indent="0">
              <a:buNone/>
              <a:defRPr sz="5500"/>
            </a:lvl5pPr>
            <a:lvl6pPr marL="13486759" indent="0">
              <a:buNone/>
              <a:defRPr sz="5500"/>
            </a:lvl6pPr>
            <a:lvl7pPr marL="16184111" indent="0">
              <a:buNone/>
              <a:defRPr sz="5500"/>
            </a:lvl7pPr>
            <a:lvl8pPr marL="18881463" indent="0">
              <a:buNone/>
              <a:defRPr sz="5500"/>
            </a:lvl8pPr>
            <a:lvl9pPr marL="21578815" indent="0">
              <a:buNone/>
              <a:defRPr sz="55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15195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036812" y="30243783"/>
            <a:ext cx="30723840" cy="3570448"/>
          </a:xfrm>
        </p:spPr>
        <p:txBody>
          <a:bodyPr anchor="b"/>
          <a:lstStyle>
            <a:lvl1pPr algn="l">
              <a:defRPr sz="118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0036812" y="3860482"/>
            <a:ext cx="30723840" cy="25923240"/>
          </a:xfrm>
        </p:spPr>
        <p:txBody>
          <a:bodyPr/>
          <a:lstStyle>
            <a:lvl1pPr marL="0" indent="0">
              <a:buNone/>
              <a:defRPr sz="18900"/>
            </a:lvl1pPr>
            <a:lvl2pPr marL="2697352" indent="0">
              <a:buNone/>
              <a:defRPr sz="16400"/>
            </a:lvl2pPr>
            <a:lvl3pPr marL="5394704" indent="0">
              <a:buNone/>
              <a:defRPr sz="14300"/>
            </a:lvl3pPr>
            <a:lvl4pPr marL="8092056" indent="0">
              <a:buNone/>
              <a:defRPr sz="11800"/>
            </a:lvl4pPr>
            <a:lvl5pPr marL="10789407" indent="0">
              <a:buNone/>
              <a:defRPr sz="11800"/>
            </a:lvl5pPr>
            <a:lvl6pPr marL="13486759" indent="0">
              <a:buNone/>
              <a:defRPr sz="11800"/>
            </a:lvl6pPr>
            <a:lvl7pPr marL="16184111" indent="0">
              <a:buNone/>
              <a:defRPr sz="11800"/>
            </a:lvl7pPr>
            <a:lvl8pPr marL="18881463" indent="0">
              <a:buNone/>
              <a:defRPr sz="11800"/>
            </a:lvl8pPr>
            <a:lvl9pPr marL="21578815" indent="0">
              <a:buNone/>
              <a:defRPr sz="118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0036812" y="33814231"/>
            <a:ext cx="30723840" cy="5070631"/>
          </a:xfrm>
        </p:spPr>
        <p:txBody>
          <a:bodyPr/>
          <a:lstStyle>
            <a:lvl1pPr marL="0" indent="0">
              <a:buNone/>
              <a:defRPr sz="8500"/>
            </a:lvl1pPr>
            <a:lvl2pPr marL="2697352" indent="0">
              <a:buNone/>
              <a:defRPr sz="7200"/>
            </a:lvl2pPr>
            <a:lvl3pPr marL="5394704" indent="0">
              <a:buNone/>
              <a:defRPr sz="6000"/>
            </a:lvl3pPr>
            <a:lvl4pPr marL="8092056" indent="0">
              <a:buNone/>
              <a:defRPr sz="5500"/>
            </a:lvl4pPr>
            <a:lvl5pPr marL="10789407" indent="0">
              <a:buNone/>
              <a:defRPr sz="5500"/>
            </a:lvl5pPr>
            <a:lvl6pPr marL="13486759" indent="0">
              <a:buNone/>
              <a:defRPr sz="5500"/>
            </a:lvl6pPr>
            <a:lvl7pPr marL="16184111" indent="0">
              <a:buNone/>
              <a:defRPr sz="5500"/>
            </a:lvl7pPr>
            <a:lvl8pPr marL="18881463" indent="0">
              <a:buNone/>
              <a:defRPr sz="5500"/>
            </a:lvl8pPr>
            <a:lvl9pPr marL="21578815" indent="0">
              <a:buNone/>
              <a:defRPr sz="55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10940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2560320" y="1730218"/>
            <a:ext cx="46085760" cy="7200900"/>
          </a:xfrm>
          <a:prstGeom prst="rect">
            <a:avLst/>
          </a:prstGeom>
        </p:spPr>
        <p:txBody>
          <a:bodyPr vert="horz" lIns="539471" tIns="269735" rIns="539471" bIns="269735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560320" y="10081264"/>
            <a:ext cx="46085760" cy="28513566"/>
          </a:xfrm>
          <a:prstGeom prst="rect">
            <a:avLst/>
          </a:prstGeom>
        </p:spPr>
        <p:txBody>
          <a:bodyPr vert="horz" lIns="539471" tIns="269735" rIns="539471" bIns="269735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2560320" y="40045012"/>
            <a:ext cx="11948160" cy="2300288"/>
          </a:xfrm>
          <a:prstGeom prst="rect">
            <a:avLst/>
          </a:prstGeom>
        </p:spPr>
        <p:txBody>
          <a:bodyPr vert="horz" lIns="539471" tIns="269735" rIns="539471" bIns="269735" rtlCol="0" anchor="ctr"/>
          <a:lstStyle>
            <a:lvl1pPr algn="l">
              <a:defRPr sz="7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0885F-F443-C44B-8640-948E7C20372B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17495520" y="40045012"/>
            <a:ext cx="16215360" cy="2300288"/>
          </a:xfrm>
          <a:prstGeom prst="rect">
            <a:avLst/>
          </a:prstGeom>
        </p:spPr>
        <p:txBody>
          <a:bodyPr vert="horz" lIns="539471" tIns="269735" rIns="539471" bIns="269735" rtlCol="0" anchor="ctr"/>
          <a:lstStyle>
            <a:lvl1pPr algn="ctr">
              <a:defRPr sz="7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36697920" y="40045012"/>
            <a:ext cx="11948160" cy="2300288"/>
          </a:xfrm>
          <a:prstGeom prst="rect">
            <a:avLst/>
          </a:prstGeom>
        </p:spPr>
        <p:txBody>
          <a:bodyPr vert="horz" lIns="539471" tIns="269735" rIns="539471" bIns="269735" rtlCol="0" anchor="ctr"/>
          <a:lstStyle>
            <a:lvl1pPr algn="r">
              <a:defRPr sz="7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6532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697352" rtl="0" eaLnBrk="1" latinLnBrk="0" hangingPunct="1">
        <a:spcBef>
          <a:spcPct val="0"/>
        </a:spcBef>
        <a:buNone/>
        <a:defRPr sz="26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23014" indent="-2023014" algn="l" defTabSz="2697352" rtl="0" eaLnBrk="1" latinLnBrk="0" hangingPunct="1">
        <a:spcBef>
          <a:spcPct val="20000"/>
        </a:spcBef>
        <a:buFont typeface="Arial"/>
        <a:buChar char="•"/>
        <a:defRPr sz="18900" kern="1200">
          <a:solidFill>
            <a:schemeClr val="tx1"/>
          </a:solidFill>
          <a:latin typeface="+mn-lt"/>
          <a:ea typeface="+mn-ea"/>
          <a:cs typeface="+mn-cs"/>
        </a:defRPr>
      </a:lvl1pPr>
      <a:lvl2pPr marL="4383197" indent="-1685845" algn="l" defTabSz="2697352" rtl="0" eaLnBrk="1" latinLnBrk="0" hangingPunct="1">
        <a:spcBef>
          <a:spcPct val="20000"/>
        </a:spcBef>
        <a:buFont typeface="Arial"/>
        <a:buChar char="–"/>
        <a:defRPr sz="16400" kern="1200">
          <a:solidFill>
            <a:schemeClr val="tx1"/>
          </a:solidFill>
          <a:latin typeface="+mn-lt"/>
          <a:ea typeface="+mn-ea"/>
          <a:cs typeface="+mn-cs"/>
        </a:defRPr>
      </a:lvl2pPr>
      <a:lvl3pPr marL="6743380" indent="-1348675" algn="l" defTabSz="2697352" rtl="0" eaLnBrk="1" latinLnBrk="0" hangingPunct="1">
        <a:spcBef>
          <a:spcPct val="20000"/>
        </a:spcBef>
        <a:buFont typeface="Arial"/>
        <a:buChar char="•"/>
        <a:defRPr sz="14300" kern="1200">
          <a:solidFill>
            <a:schemeClr val="tx1"/>
          </a:solidFill>
          <a:latin typeface="+mn-lt"/>
          <a:ea typeface="+mn-ea"/>
          <a:cs typeface="+mn-cs"/>
        </a:defRPr>
      </a:lvl3pPr>
      <a:lvl4pPr marL="9440732" indent="-1348675" algn="l" defTabSz="2697352" rtl="0" eaLnBrk="1" latinLnBrk="0" hangingPunct="1">
        <a:spcBef>
          <a:spcPct val="20000"/>
        </a:spcBef>
        <a:buFont typeface="Arial"/>
        <a:buChar char="–"/>
        <a:defRPr sz="11800" kern="1200">
          <a:solidFill>
            <a:schemeClr val="tx1"/>
          </a:solidFill>
          <a:latin typeface="+mn-lt"/>
          <a:ea typeface="+mn-ea"/>
          <a:cs typeface="+mn-cs"/>
        </a:defRPr>
      </a:lvl4pPr>
      <a:lvl5pPr marL="12138084" indent="-1348675" algn="l" defTabSz="2697352" rtl="0" eaLnBrk="1" latinLnBrk="0" hangingPunct="1">
        <a:spcBef>
          <a:spcPct val="20000"/>
        </a:spcBef>
        <a:buFont typeface="Arial"/>
        <a:buChar char="»"/>
        <a:defRPr sz="1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835436" indent="-1348675" algn="l" defTabSz="2697352" rtl="0" eaLnBrk="1" latinLnBrk="0" hangingPunct="1">
        <a:spcBef>
          <a:spcPct val="20000"/>
        </a:spcBef>
        <a:buFont typeface="Arial"/>
        <a:buChar char="•"/>
        <a:defRPr sz="11800" kern="1200">
          <a:solidFill>
            <a:schemeClr val="tx1"/>
          </a:solidFill>
          <a:latin typeface="+mn-lt"/>
          <a:ea typeface="+mn-ea"/>
          <a:cs typeface="+mn-cs"/>
        </a:defRPr>
      </a:lvl6pPr>
      <a:lvl7pPr marL="17532788" indent="-1348675" algn="l" defTabSz="2697352" rtl="0" eaLnBrk="1" latinLnBrk="0" hangingPunct="1">
        <a:spcBef>
          <a:spcPct val="20000"/>
        </a:spcBef>
        <a:buFont typeface="Arial"/>
        <a:buChar char="•"/>
        <a:defRPr sz="1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30140" indent="-1348675" algn="l" defTabSz="2697352" rtl="0" eaLnBrk="1" latinLnBrk="0" hangingPunct="1">
        <a:spcBef>
          <a:spcPct val="20000"/>
        </a:spcBef>
        <a:buFont typeface="Arial"/>
        <a:buChar char="•"/>
        <a:defRPr sz="1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927491" indent="-1348675" algn="l" defTabSz="2697352" rtl="0" eaLnBrk="1" latinLnBrk="0" hangingPunct="1">
        <a:spcBef>
          <a:spcPct val="20000"/>
        </a:spcBef>
        <a:buFont typeface="Arial"/>
        <a:buChar char="•"/>
        <a:defRPr sz="1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1pPr>
      <a:lvl2pPr marL="2697352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2pPr>
      <a:lvl3pPr marL="5394704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3pPr>
      <a:lvl4pPr marL="8092056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4pPr>
      <a:lvl5pPr marL="10789407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5pPr>
      <a:lvl6pPr marL="13486759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6pPr>
      <a:lvl7pPr marL="16184111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7pPr>
      <a:lvl8pPr marL="18881463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8pPr>
      <a:lvl9pPr marL="21578815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a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109638"/>
              </p:ext>
            </p:extLst>
          </p:nvPr>
        </p:nvGraphicFramePr>
        <p:xfrm>
          <a:off x="8614648" y="4771360"/>
          <a:ext cx="26663220" cy="128956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77548"/>
                <a:gridCol w="1777548"/>
                <a:gridCol w="1777548"/>
                <a:gridCol w="1777548"/>
                <a:gridCol w="1777548"/>
                <a:gridCol w="1777548"/>
                <a:gridCol w="1777548"/>
                <a:gridCol w="1777548"/>
                <a:gridCol w="1777548"/>
                <a:gridCol w="1777548"/>
                <a:gridCol w="1777548"/>
                <a:gridCol w="1777548"/>
                <a:gridCol w="1777548"/>
                <a:gridCol w="1777548"/>
                <a:gridCol w="1777548"/>
              </a:tblGrid>
              <a:tr h="1694296">
                <a:tc>
                  <a:txBody>
                    <a:bodyPr/>
                    <a:lstStyle/>
                    <a:p>
                      <a:pPr algn="ctr"/>
                      <a:endParaRPr lang="es-ES" sz="3200" baseline="30000" dirty="0">
                        <a:solidFill>
                          <a:schemeClr val="tx1">
                            <a:alpha val="20000"/>
                          </a:schemeClr>
                        </a:solidFill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3200" baseline="30000" dirty="0">
                        <a:solidFill>
                          <a:schemeClr val="tx1">
                            <a:alpha val="20000"/>
                          </a:schemeClr>
                        </a:solidFill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3200" baseline="30000" dirty="0">
                        <a:solidFill>
                          <a:schemeClr val="tx1">
                            <a:alpha val="20000"/>
                          </a:schemeClr>
                        </a:solidFill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3200" baseline="30000" dirty="0">
                        <a:solidFill>
                          <a:schemeClr val="tx1">
                            <a:alpha val="20000"/>
                          </a:schemeClr>
                        </a:solidFill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92</a:t>
                      </a:r>
                      <a:r>
                        <a:rPr lang="es-ES" sz="6000" baseline="0" dirty="0" smtClean="0"/>
                        <a:t>Mo</a:t>
                      </a:r>
                      <a:endParaRPr lang="es-ES" sz="3200" baseline="0" dirty="0" smtClean="0"/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3200" b="1" baseline="0" dirty="0" smtClean="0"/>
                        <a:t>p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3200" baseline="30000" dirty="0">
                        <a:solidFill>
                          <a:schemeClr val="tx1">
                            <a:alpha val="20000"/>
                          </a:schemeClr>
                        </a:solidFill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94</a:t>
                      </a:r>
                      <a:r>
                        <a:rPr lang="es-ES" sz="6000" baseline="0" dirty="0" smtClean="0"/>
                        <a:t>Mo</a:t>
                      </a:r>
                      <a:endParaRPr lang="es-ES" sz="6200" baseline="0" dirty="0" smtClean="0"/>
                    </a:p>
                    <a:p>
                      <a:pPr marL="0" marR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3200" b="1" baseline="0" dirty="0" smtClean="0"/>
                        <a:t>p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95</a:t>
                      </a:r>
                      <a:r>
                        <a:rPr lang="es-ES" sz="6000" baseline="0" dirty="0" smtClean="0"/>
                        <a:t>Mo</a:t>
                      </a:r>
                      <a:endParaRPr lang="es-ES" sz="3200" baseline="0" dirty="0" smtClean="0"/>
                    </a:p>
                    <a:p>
                      <a:pPr marL="0" marR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3200" b="1" baseline="0" dirty="0" smtClean="0"/>
                        <a:t>s, r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96</a:t>
                      </a:r>
                      <a:r>
                        <a:rPr lang="es-ES" sz="6000" baseline="0" dirty="0" smtClean="0"/>
                        <a:t>Mo</a:t>
                      </a:r>
                      <a:endParaRPr lang="es-ES" sz="3200" baseline="0" dirty="0" smtClean="0"/>
                    </a:p>
                    <a:p>
                      <a:pPr marL="0" marR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3200" b="1" baseline="0" dirty="0" smtClean="0"/>
                        <a:t>s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97</a:t>
                      </a:r>
                      <a:r>
                        <a:rPr lang="es-ES" sz="6000" baseline="0" dirty="0" smtClean="0"/>
                        <a:t>Mo</a:t>
                      </a:r>
                      <a:endParaRPr lang="es-ES" sz="3200" baseline="0" dirty="0" smtClean="0"/>
                    </a:p>
                    <a:p>
                      <a:pPr marL="0" marR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3200" b="1" baseline="0" dirty="0" smtClean="0"/>
                        <a:t>s, r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98</a:t>
                      </a:r>
                      <a:r>
                        <a:rPr lang="es-ES" sz="6000" baseline="0" dirty="0" smtClean="0"/>
                        <a:t>Mo</a:t>
                      </a:r>
                      <a:endParaRPr lang="es-ES" sz="6200" baseline="0" dirty="0" smtClean="0"/>
                    </a:p>
                    <a:p>
                      <a:pPr marL="0" marR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3200" b="1" baseline="0" dirty="0" smtClean="0"/>
                        <a:t>s, r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99</a:t>
                      </a:r>
                      <a:r>
                        <a:rPr lang="es-ES" sz="6000" baseline="0" dirty="0" smtClean="0"/>
                        <a:t>Mo</a:t>
                      </a:r>
                      <a:r>
                        <a:rPr lang="es-ES" sz="3200" baseline="0" dirty="0" smtClean="0"/>
                        <a:t>65.9 h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baseline="30000" dirty="0" smtClean="0"/>
                        <a:t>100</a:t>
                      </a:r>
                      <a:r>
                        <a:rPr lang="es-ES" sz="6000" baseline="0" dirty="0" smtClean="0"/>
                        <a:t>Mo</a:t>
                      </a:r>
                      <a:endParaRPr lang="es-ES" sz="3200" baseline="0" dirty="0" smtClean="0"/>
                    </a:p>
                    <a:p>
                      <a:pPr marL="0" marR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3200" b="1" baseline="0" dirty="0" smtClean="0"/>
                        <a:t>r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87590"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chemeClr val="tx1">
                            <a:alpha val="2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3200" baseline="30000" dirty="0">
                        <a:solidFill>
                          <a:schemeClr val="tx1">
                            <a:alpha val="20000"/>
                          </a:schemeClr>
                        </a:solidFill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3200" baseline="30000" dirty="0">
                        <a:solidFill>
                          <a:schemeClr val="tx1">
                            <a:alpha val="20000"/>
                          </a:schemeClr>
                        </a:solidFill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3200" baseline="30000" dirty="0">
                        <a:solidFill>
                          <a:schemeClr val="tx1">
                            <a:alpha val="20000"/>
                          </a:schemeClr>
                        </a:solidFill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3200" baseline="30000" dirty="0">
                        <a:solidFill>
                          <a:schemeClr val="tx1">
                            <a:alpha val="20000"/>
                          </a:schemeClr>
                        </a:solidFill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6400" baseline="30000" dirty="0" smtClean="0"/>
                        <a:t>93</a:t>
                      </a:r>
                      <a:r>
                        <a:rPr lang="es-ES" sz="6400" baseline="0" dirty="0" smtClean="0"/>
                        <a:t>Nb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s, r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94</a:t>
                      </a:r>
                      <a:r>
                        <a:rPr lang="es-ES" sz="6400" baseline="0" dirty="0" smtClean="0"/>
                        <a:t>Nb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20300 a</a:t>
                      </a:r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Nb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34.9 d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87590">
                <a:tc>
                  <a:txBody>
                    <a:bodyPr/>
                    <a:lstStyle/>
                    <a:p>
                      <a:pPr algn="ctr"/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schemeClr val="tx1">
                            <a:alpha val="2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chemeClr val="tx1">
                            <a:alpha val="2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schemeClr val="tx1">
                            <a:alpha val="2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chemeClr val="tx1">
                            <a:alpha val="2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6400" baseline="30000" dirty="0" smtClean="0"/>
                        <a:t>90</a:t>
                      </a:r>
                      <a:r>
                        <a:rPr lang="es-ES" sz="6400" baseline="0" dirty="0" smtClean="0"/>
                        <a:t>Zr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s, r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6400" baseline="30000" dirty="0" smtClean="0"/>
                        <a:t>91</a:t>
                      </a:r>
                      <a:r>
                        <a:rPr lang="es-ES" sz="6400" baseline="0" dirty="0" smtClean="0"/>
                        <a:t>Zr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s, r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6400" baseline="30000" dirty="0" smtClean="0"/>
                        <a:t>92</a:t>
                      </a:r>
                      <a:r>
                        <a:rPr lang="es-ES" sz="6400" baseline="0" dirty="0" smtClean="0"/>
                        <a:t>Zr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s, r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93</a:t>
                      </a:r>
                      <a:r>
                        <a:rPr lang="es-ES" sz="6400" baseline="0" dirty="0" smtClean="0"/>
                        <a:t>Zr</a:t>
                      </a:r>
                    </a:p>
                    <a:p>
                      <a:pPr algn="ctr"/>
                      <a:r>
                        <a:rPr lang="es-ES" sz="3200" baseline="0" dirty="0" smtClean="0"/>
                        <a:t>1.6 </a:t>
                      </a:r>
                      <a:r>
                        <a:rPr lang="es-ES" sz="3200" baseline="0" dirty="0" err="1" smtClean="0"/>
                        <a:t>Ma</a:t>
                      </a:r>
                      <a:endParaRPr lang="es-ES" sz="3200" baseline="0" dirty="0" smtClean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94</a:t>
                      </a:r>
                      <a:r>
                        <a:rPr lang="es-ES" sz="6400" baseline="0" dirty="0" smtClean="0"/>
                        <a:t>Zr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s, r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6400" baseline="30000" dirty="0" smtClean="0"/>
                        <a:t>95</a:t>
                      </a:r>
                      <a:r>
                        <a:rPr lang="es-ES" sz="6400" baseline="0" dirty="0" smtClean="0"/>
                        <a:t>Zr</a:t>
                      </a:r>
                    </a:p>
                    <a:p>
                      <a:pPr marL="0" marR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3200" baseline="0" dirty="0" smtClean="0"/>
                        <a:t>64.0 d</a:t>
                      </a:r>
                      <a:endParaRPr lang="es-ES" sz="3200" baseline="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6400" baseline="30000" dirty="0" smtClean="0"/>
                        <a:t>96</a:t>
                      </a:r>
                      <a:r>
                        <a:rPr lang="es-ES" sz="6400" baseline="0" dirty="0" smtClean="0"/>
                        <a:t>Zr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87590">
                <a:tc>
                  <a:txBody>
                    <a:bodyPr/>
                    <a:lstStyle/>
                    <a:p>
                      <a:pPr algn="ctr"/>
                      <a:endParaRPr lang="es-ES" sz="3200" baseline="30000" dirty="0">
                        <a:solidFill>
                          <a:schemeClr val="tx1">
                            <a:alpha val="20000"/>
                          </a:schemeClr>
                        </a:solidFill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3200" baseline="30000" dirty="0">
                        <a:solidFill>
                          <a:schemeClr val="tx1">
                            <a:alpha val="20000"/>
                          </a:schemeClr>
                        </a:solidFill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chemeClr val="tx1">
                            <a:alpha val="2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chemeClr val="tx1">
                            <a:alpha val="2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89</a:t>
                      </a:r>
                      <a:r>
                        <a:rPr lang="es-ES" sz="6400" baseline="0" dirty="0" smtClean="0"/>
                        <a:t>Y</a:t>
                      </a:r>
                    </a:p>
                    <a:p>
                      <a:pPr algn="ctr"/>
                      <a:r>
                        <a:rPr lang="es-ES" sz="3200" b="1" baseline="0" dirty="0" smtClean="0"/>
                        <a:t>s, r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90</a:t>
                      </a:r>
                      <a:r>
                        <a:rPr lang="es-ES" sz="6400" baseline="0" dirty="0" smtClean="0"/>
                        <a:t>Y</a:t>
                      </a:r>
                    </a:p>
                    <a:p>
                      <a:pPr algn="ctr"/>
                      <a:r>
                        <a:rPr lang="es-ES" sz="3200" baseline="0" dirty="0" smtClean="0"/>
                        <a:t>64.1 h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87590"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6400" baseline="30000" dirty="0" smtClean="0"/>
                        <a:t>84</a:t>
                      </a:r>
                      <a:r>
                        <a:rPr lang="es-ES" sz="6400" baseline="0" dirty="0" smtClean="0"/>
                        <a:t>Sr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schemeClr val="tx1">
                            <a:alpha val="2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6400" baseline="30000" dirty="0" smtClean="0"/>
                        <a:t>86</a:t>
                      </a:r>
                      <a:r>
                        <a:rPr lang="es-ES" sz="6400" baseline="0" dirty="0" smtClean="0"/>
                        <a:t>Sr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6400" baseline="30000" dirty="0" smtClean="0"/>
                        <a:t>87</a:t>
                      </a:r>
                      <a:r>
                        <a:rPr lang="es-ES" sz="6400" baseline="0" dirty="0" smtClean="0"/>
                        <a:t>Sr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88</a:t>
                      </a:r>
                      <a:r>
                        <a:rPr lang="es-ES" sz="6400" baseline="0" dirty="0" smtClean="0"/>
                        <a:t>Sr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s, r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89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Sr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50.5 d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87590">
                <a:tc>
                  <a:txBody>
                    <a:bodyPr/>
                    <a:lstStyle/>
                    <a:p>
                      <a:pPr algn="ctr"/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schemeClr val="tx1">
                            <a:alpha val="2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schemeClr val="tx1">
                            <a:alpha val="20000"/>
                          </a:scheme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85</a:t>
                      </a:r>
                      <a:r>
                        <a:rPr lang="es-ES" sz="6400" baseline="0" dirty="0" smtClean="0"/>
                        <a:t>Rb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s, r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86</a:t>
                      </a:r>
                      <a:r>
                        <a:rPr lang="es-ES" sz="6400" baseline="0" dirty="0" smtClean="0"/>
                        <a:t>Rb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18.6 d</a:t>
                      </a:r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87</a:t>
                      </a:r>
                      <a:r>
                        <a:rPr lang="es-ES" sz="6400" baseline="0" dirty="0" smtClean="0"/>
                        <a:t>Rb</a:t>
                      </a:r>
                    </a:p>
                    <a:p>
                      <a:pPr marL="0" marR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3200" b="1" baseline="0" dirty="0" smtClean="0"/>
                        <a:t>r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87590"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82</a:t>
                      </a:r>
                      <a:r>
                        <a:rPr lang="es-ES" sz="6400" baseline="0" dirty="0" smtClean="0"/>
                        <a:t>Kr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s, r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83</a:t>
                      </a:r>
                      <a:r>
                        <a:rPr lang="es-ES" sz="6400" baseline="0" dirty="0" smtClean="0"/>
                        <a:t>Kr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s, r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84</a:t>
                      </a:r>
                      <a:r>
                        <a:rPr lang="es-ES" sz="6400" baseline="0" dirty="0" smtClean="0"/>
                        <a:t>Kr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s, r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85</a:t>
                      </a:r>
                      <a:r>
                        <a:rPr lang="es-ES" sz="6400" baseline="0" dirty="0" smtClean="0"/>
                        <a:t>Kr</a:t>
                      </a:r>
                    </a:p>
                    <a:p>
                      <a:pPr algn="ctr"/>
                      <a:r>
                        <a:rPr lang="es-ES" sz="3200" baseline="0" dirty="0" smtClean="0"/>
                        <a:t>10.7 a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86</a:t>
                      </a:r>
                      <a:r>
                        <a:rPr lang="es-ES" sz="6400" baseline="0" dirty="0" smtClean="0"/>
                        <a:t>Kr</a:t>
                      </a:r>
                    </a:p>
                    <a:p>
                      <a:pPr marL="0" marR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3200" b="1" baseline="0" dirty="0" smtClean="0"/>
                        <a:t>r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87590"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81</a:t>
                      </a:r>
                      <a:r>
                        <a:rPr lang="es-ES" sz="6400" baseline="0" dirty="0" smtClean="0"/>
                        <a:t>Br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s, r</a:t>
                      </a: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82</a:t>
                      </a:r>
                      <a:r>
                        <a:rPr lang="es-ES" sz="6400" baseline="0" dirty="0" smtClean="0"/>
                        <a:t>Br</a:t>
                      </a:r>
                    </a:p>
                    <a:p>
                      <a:pPr algn="ctr"/>
                      <a:r>
                        <a:rPr lang="es-ES" sz="3200" baseline="0" dirty="0" smtClean="0"/>
                        <a:t>35.3 h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81" name="Agrupar 80"/>
          <p:cNvGrpSpPr/>
          <p:nvPr/>
        </p:nvGrpSpPr>
        <p:grpSpPr>
          <a:xfrm>
            <a:off x="5815722" y="3540717"/>
            <a:ext cx="30631073" cy="16792170"/>
            <a:chOff x="5815722" y="3540717"/>
            <a:chExt cx="30631073" cy="16792170"/>
          </a:xfrm>
        </p:grpSpPr>
        <p:grpSp>
          <p:nvGrpSpPr>
            <p:cNvPr id="80" name="Agrupar 79"/>
            <p:cNvGrpSpPr/>
            <p:nvPr/>
          </p:nvGrpSpPr>
          <p:grpSpPr>
            <a:xfrm>
              <a:off x="8238793" y="3540717"/>
              <a:ext cx="28208002" cy="14532793"/>
              <a:chOff x="8238793" y="3540717"/>
              <a:chExt cx="28208002" cy="14532793"/>
            </a:xfrm>
          </p:grpSpPr>
          <p:cxnSp>
            <p:nvCxnSpPr>
              <p:cNvPr id="25" name="Conector recto 24"/>
              <p:cNvCxnSpPr/>
              <p:nvPr/>
            </p:nvCxnSpPr>
            <p:spPr>
              <a:xfrm flipH="1" flipV="1">
                <a:off x="8238793" y="3540717"/>
                <a:ext cx="2" cy="14532793"/>
              </a:xfrm>
              <a:prstGeom prst="line">
                <a:avLst/>
              </a:prstGeom>
              <a:ln w="76200">
                <a:solidFill>
                  <a:schemeClr val="tx1"/>
                </a:solidFill>
                <a:tailEnd type="arrow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ector recto 25"/>
              <p:cNvCxnSpPr/>
              <p:nvPr/>
            </p:nvCxnSpPr>
            <p:spPr>
              <a:xfrm flipV="1">
                <a:off x="8238793" y="18060450"/>
                <a:ext cx="28208002" cy="4"/>
              </a:xfrm>
              <a:prstGeom prst="line">
                <a:avLst/>
              </a:prstGeom>
              <a:ln w="76200">
                <a:solidFill>
                  <a:schemeClr val="tx1"/>
                </a:solidFill>
                <a:tailEnd type="arrow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CuadroTexto 27"/>
            <p:cNvSpPr txBox="1"/>
            <p:nvPr/>
          </p:nvSpPr>
          <p:spPr>
            <a:xfrm rot="10800000" flipV="1">
              <a:off x="25566309" y="19132558"/>
              <a:ext cx="974076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200" dirty="0" smtClean="0"/>
                <a:t>N (número de neutrones)</a:t>
              </a:r>
              <a:endParaRPr lang="es-ES" sz="7200" dirty="0"/>
            </a:p>
          </p:txBody>
        </p:sp>
        <p:sp>
          <p:nvSpPr>
            <p:cNvPr id="29" name="CuadroTexto 28"/>
            <p:cNvSpPr txBox="1"/>
            <p:nvPr/>
          </p:nvSpPr>
          <p:spPr>
            <a:xfrm rot="5400000" flipV="1">
              <a:off x="1856135" y="8728275"/>
              <a:ext cx="911950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200" dirty="0" smtClean="0"/>
                <a:t>Z (número de protones)</a:t>
              </a:r>
              <a:endParaRPr lang="es-ES" sz="7200" dirty="0"/>
            </a:p>
          </p:txBody>
        </p:sp>
        <p:grpSp>
          <p:nvGrpSpPr>
            <p:cNvPr id="79" name="Agrupar 78"/>
            <p:cNvGrpSpPr/>
            <p:nvPr/>
          </p:nvGrpSpPr>
          <p:grpSpPr>
            <a:xfrm>
              <a:off x="8614648" y="18116895"/>
              <a:ext cx="26621854" cy="1015663"/>
              <a:chOff x="8614648" y="18116895"/>
              <a:chExt cx="26621854" cy="1015663"/>
            </a:xfrm>
          </p:grpSpPr>
          <p:grpSp>
            <p:nvGrpSpPr>
              <p:cNvPr id="30" name="Agrupar 29"/>
              <p:cNvGrpSpPr/>
              <p:nvPr/>
            </p:nvGrpSpPr>
            <p:grpSpPr>
              <a:xfrm>
                <a:off x="8614648" y="18116895"/>
                <a:ext cx="8873605" cy="1015663"/>
                <a:chOff x="8614648" y="18116895"/>
                <a:chExt cx="8873605" cy="1015663"/>
              </a:xfrm>
            </p:grpSpPr>
            <p:sp>
              <p:nvSpPr>
                <p:cNvPr id="27" name="Rectángulo 26"/>
                <p:cNvSpPr/>
                <p:nvPr/>
              </p:nvSpPr>
              <p:spPr>
                <a:xfrm>
                  <a:off x="8614648" y="18116895"/>
                  <a:ext cx="1776242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ES" sz="6000" dirty="0" smtClean="0"/>
                    <a:t>46</a:t>
                  </a:r>
                  <a:endParaRPr lang="es-ES" sz="9600" dirty="0"/>
                </a:p>
              </p:txBody>
            </p:sp>
            <p:sp>
              <p:nvSpPr>
                <p:cNvPr id="31" name="Rectángulo 30"/>
                <p:cNvSpPr/>
                <p:nvPr/>
              </p:nvSpPr>
              <p:spPr>
                <a:xfrm>
                  <a:off x="12153708" y="18116895"/>
                  <a:ext cx="1776242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ES" sz="6000" dirty="0" smtClean="0"/>
                    <a:t>48</a:t>
                  </a:r>
                  <a:endParaRPr lang="es-ES" sz="9600" dirty="0"/>
                </a:p>
              </p:txBody>
            </p:sp>
            <p:sp>
              <p:nvSpPr>
                <p:cNvPr id="33" name="Rectángulo 32"/>
                <p:cNvSpPr/>
                <p:nvPr/>
              </p:nvSpPr>
              <p:spPr>
                <a:xfrm>
                  <a:off x="15712011" y="18116895"/>
                  <a:ext cx="1776242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ES" sz="6000" dirty="0" smtClean="0"/>
                    <a:t>50</a:t>
                  </a:r>
                  <a:endParaRPr lang="es-ES" sz="9600" dirty="0"/>
                </a:p>
              </p:txBody>
            </p:sp>
          </p:grpSp>
          <p:grpSp>
            <p:nvGrpSpPr>
              <p:cNvPr id="34" name="Agrupar 33"/>
              <p:cNvGrpSpPr/>
              <p:nvPr/>
            </p:nvGrpSpPr>
            <p:grpSpPr>
              <a:xfrm>
                <a:off x="19254150" y="18116895"/>
                <a:ext cx="8873605" cy="1015663"/>
                <a:chOff x="8614648" y="18116895"/>
                <a:chExt cx="8873605" cy="1015663"/>
              </a:xfrm>
            </p:grpSpPr>
            <p:sp>
              <p:nvSpPr>
                <p:cNvPr id="35" name="Rectángulo 34"/>
                <p:cNvSpPr/>
                <p:nvPr/>
              </p:nvSpPr>
              <p:spPr>
                <a:xfrm>
                  <a:off x="8614648" y="18116895"/>
                  <a:ext cx="1776242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ES" sz="6000" dirty="0" smtClean="0"/>
                    <a:t>52</a:t>
                  </a:r>
                  <a:endParaRPr lang="es-ES" sz="9600" dirty="0"/>
                </a:p>
              </p:txBody>
            </p:sp>
            <p:sp>
              <p:nvSpPr>
                <p:cNvPr id="36" name="Rectángulo 35"/>
                <p:cNvSpPr/>
                <p:nvPr/>
              </p:nvSpPr>
              <p:spPr>
                <a:xfrm>
                  <a:off x="12153708" y="18116895"/>
                  <a:ext cx="1776242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ES" sz="6000" dirty="0" smtClean="0"/>
                    <a:t>54</a:t>
                  </a:r>
                  <a:endParaRPr lang="es-ES" sz="9600" dirty="0"/>
                </a:p>
              </p:txBody>
            </p:sp>
            <p:sp>
              <p:nvSpPr>
                <p:cNvPr id="37" name="Rectángulo 36"/>
                <p:cNvSpPr/>
                <p:nvPr/>
              </p:nvSpPr>
              <p:spPr>
                <a:xfrm>
                  <a:off x="15712011" y="18116895"/>
                  <a:ext cx="1776242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ES" sz="6000" dirty="0" smtClean="0"/>
                    <a:t>56</a:t>
                  </a:r>
                  <a:endParaRPr lang="es-ES" sz="9600" dirty="0"/>
                </a:p>
              </p:txBody>
            </p:sp>
          </p:grpSp>
          <p:grpSp>
            <p:nvGrpSpPr>
              <p:cNvPr id="38" name="Agrupar 37"/>
              <p:cNvGrpSpPr/>
              <p:nvPr/>
            </p:nvGrpSpPr>
            <p:grpSpPr>
              <a:xfrm>
                <a:off x="29921200" y="18116895"/>
                <a:ext cx="5315302" cy="1015663"/>
                <a:chOff x="8614648" y="18116895"/>
                <a:chExt cx="5315302" cy="1015663"/>
              </a:xfrm>
            </p:grpSpPr>
            <p:sp>
              <p:nvSpPr>
                <p:cNvPr id="39" name="Rectángulo 38"/>
                <p:cNvSpPr/>
                <p:nvPr/>
              </p:nvSpPr>
              <p:spPr>
                <a:xfrm>
                  <a:off x="8614648" y="18116895"/>
                  <a:ext cx="1776242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ES" sz="6000" dirty="0"/>
                    <a:t>5</a:t>
                  </a:r>
                  <a:r>
                    <a:rPr lang="es-ES" sz="6000" dirty="0" smtClean="0"/>
                    <a:t>8</a:t>
                  </a:r>
                  <a:endParaRPr lang="es-ES" sz="9600" dirty="0"/>
                </a:p>
              </p:txBody>
            </p:sp>
            <p:sp>
              <p:nvSpPr>
                <p:cNvPr id="40" name="Rectángulo 39"/>
                <p:cNvSpPr/>
                <p:nvPr/>
              </p:nvSpPr>
              <p:spPr>
                <a:xfrm>
                  <a:off x="12153708" y="18116895"/>
                  <a:ext cx="1776242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ES" sz="6000" dirty="0" smtClean="0"/>
                    <a:t>60</a:t>
                  </a:r>
                  <a:endParaRPr lang="es-ES" sz="9600" dirty="0"/>
                </a:p>
              </p:txBody>
            </p:sp>
          </p:grpSp>
        </p:grpSp>
        <p:grpSp>
          <p:nvGrpSpPr>
            <p:cNvPr id="78" name="Agrupar 77"/>
            <p:cNvGrpSpPr/>
            <p:nvPr/>
          </p:nvGrpSpPr>
          <p:grpSpPr>
            <a:xfrm>
              <a:off x="7166171" y="4768689"/>
              <a:ext cx="1017029" cy="11288612"/>
              <a:chOff x="7166171" y="4768689"/>
              <a:chExt cx="1017029" cy="11288612"/>
            </a:xfrm>
          </p:grpSpPr>
          <p:sp>
            <p:nvSpPr>
              <p:cNvPr id="68" name="Rectángulo 67"/>
              <p:cNvSpPr/>
              <p:nvPr/>
            </p:nvSpPr>
            <p:spPr>
              <a:xfrm rot="16200000">
                <a:off x="6879534" y="8312097"/>
                <a:ext cx="1591670" cy="101566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" sz="6000" dirty="0" smtClean="0"/>
                  <a:t>40</a:t>
                </a:r>
                <a:endParaRPr lang="es-ES" sz="9600" dirty="0"/>
              </a:p>
            </p:txBody>
          </p:sp>
          <p:sp>
            <p:nvSpPr>
              <p:cNvPr id="69" name="Rectángulo 68"/>
              <p:cNvSpPr/>
              <p:nvPr/>
            </p:nvSpPr>
            <p:spPr>
              <a:xfrm rot="16200000">
                <a:off x="6878168" y="5056692"/>
                <a:ext cx="1591670" cy="101566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" sz="6000" dirty="0" smtClean="0"/>
                  <a:t>42</a:t>
                </a:r>
                <a:endParaRPr lang="es-ES" sz="9600" dirty="0"/>
              </a:p>
            </p:txBody>
          </p:sp>
          <p:sp>
            <p:nvSpPr>
              <p:cNvPr id="70" name="Rectángulo 69"/>
              <p:cNvSpPr/>
              <p:nvPr/>
            </p:nvSpPr>
            <p:spPr>
              <a:xfrm rot="16200000">
                <a:off x="6878167" y="14753634"/>
                <a:ext cx="1591671" cy="101566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" sz="6000" dirty="0" smtClean="0"/>
                  <a:t>36</a:t>
                </a:r>
                <a:endParaRPr lang="es-ES" sz="9600" dirty="0"/>
              </a:p>
            </p:txBody>
          </p:sp>
          <p:sp>
            <p:nvSpPr>
              <p:cNvPr id="71" name="Rectángulo 70"/>
              <p:cNvSpPr/>
              <p:nvPr/>
            </p:nvSpPr>
            <p:spPr>
              <a:xfrm rot="16200000">
                <a:off x="6878167" y="11750178"/>
                <a:ext cx="1591671" cy="101566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" sz="6000" dirty="0" smtClean="0"/>
                  <a:t>38</a:t>
                </a:r>
                <a:endParaRPr lang="es-ES" sz="9600" dirty="0"/>
              </a:p>
            </p:txBody>
          </p:sp>
        </p:grpSp>
      </p:grpSp>
      <p:graphicFrame>
        <p:nvGraphicFramePr>
          <p:cNvPr id="82" name="Tabla 8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315539645"/>
              </p:ext>
            </p:extLst>
          </p:nvPr>
        </p:nvGraphicFramePr>
        <p:xfrm>
          <a:off x="31825669" y="12548951"/>
          <a:ext cx="516656" cy="495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6656"/>
              </a:tblGrid>
              <a:tr h="991440">
                <a:tc>
                  <a:txBody>
                    <a:bodyPr/>
                    <a:lstStyle/>
                    <a:p>
                      <a:endParaRPr lang="es-ES" sz="6200" dirty="0"/>
                    </a:p>
                  </a:txBody>
                  <a:tcPr marL="40436" marR="40436" marT="20218" marB="20218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991440">
                <a:tc>
                  <a:txBody>
                    <a:bodyPr/>
                    <a:lstStyle/>
                    <a:p>
                      <a:endParaRPr lang="es-ES" sz="6200" dirty="0"/>
                    </a:p>
                  </a:txBody>
                  <a:tcPr marL="40436" marR="40436" marT="20218" marB="20218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991440">
                <a:tc>
                  <a:txBody>
                    <a:bodyPr/>
                    <a:lstStyle/>
                    <a:p>
                      <a:endParaRPr lang="es-ES" sz="6200" dirty="0"/>
                    </a:p>
                  </a:txBody>
                  <a:tcPr marL="40436" marR="40436" marT="20218" marB="20218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91440">
                <a:tc>
                  <a:txBody>
                    <a:bodyPr/>
                    <a:lstStyle/>
                    <a:p>
                      <a:endParaRPr lang="es-ES" sz="6200" dirty="0"/>
                    </a:p>
                  </a:txBody>
                  <a:tcPr marL="40436" marR="40436" marT="20218" marB="20218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91440">
                <a:tc>
                  <a:txBody>
                    <a:bodyPr/>
                    <a:lstStyle/>
                    <a:p>
                      <a:endParaRPr lang="es-ES" sz="6200" dirty="0"/>
                    </a:p>
                  </a:txBody>
                  <a:tcPr marL="40436" marR="40436" marT="20218" marB="20218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3" name="CuadroTexto 82"/>
          <p:cNvSpPr txBox="1"/>
          <p:nvPr/>
        </p:nvSpPr>
        <p:spPr>
          <a:xfrm>
            <a:off x="32400051" y="12470151"/>
            <a:ext cx="3347792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6400" dirty="0" smtClean="0"/>
              <a:t>estable</a:t>
            </a:r>
          </a:p>
          <a:p>
            <a:r>
              <a:rPr lang="es-ES" sz="6400" dirty="0" smtClean="0"/>
              <a:t>años</a:t>
            </a:r>
          </a:p>
          <a:p>
            <a:r>
              <a:rPr lang="es-ES" sz="6400" dirty="0" smtClean="0"/>
              <a:t>días</a:t>
            </a:r>
          </a:p>
          <a:p>
            <a:r>
              <a:rPr lang="es-ES" sz="6400" dirty="0" smtClean="0"/>
              <a:t>horas</a:t>
            </a:r>
          </a:p>
          <a:p>
            <a:r>
              <a:rPr lang="es-ES" sz="6400" dirty="0" smtClean="0"/>
              <a:t>segundos</a:t>
            </a:r>
            <a:endParaRPr lang="es-ES" sz="6400" dirty="0"/>
          </a:p>
        </p:txBody>
      </p:sp>
      <p:sp>
        <p:nvSpPr>
          <p:cNvPr id="84" name="Rectángulo 83"/>
          <p:cNvSpPr/>
          <p:nvPr/>
        </p:nvSpPr>
        <p:spPr>
          <a:xfrm>
            <a:off x="31819601" y="11455357"/>
            <a:ext cx="403067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6400" b="1" dirty="0" smtClean="0"/>
              <a:t>Vida media</a:t>
            </a:r>
            <a:endParaRPr lang="es-ES" sz="6400" b="1" dirty="0"/>
          </a:p>
        </p:txBody>
      </p:sp>
      <p:sp>
        <p:nvSpPr>
          <p:cNvPr id="24" name="Forma libre 23"/>
          <p:cNvSpPr/>
          <p:nvPr/>
        </p:nvSpPr>
        <p:spPr>
          <a:xfrm>
            <a:off x="9425510" y="4241800"/>
            <a:ext cx="19606688" cy="12852400"/>
          </a:xfrm>
          <a:custGeom>
            <a:avLst/>
            <a:gdLst>
              <a:gd name="connsiteX0" fmla="*/ 0 w 12573000"/>
              <a:gd name="connsiteY0" fmla="*/ 8051800 h 8051800"/>
              <a:gd name="connsiteX1" fmla="*/ 1955800 w 12573000"/>
              <a:gd name="connsiteY1" fmla="*/ 8051800 h 8051800"/>
              <a:gd name="connsiteX2" fmla="*/ 558800 w 12573000"/>
              <a:gd name="connsiteY2" fmla="*/ 6400800 h 8051800"/>
              <a:gd name="connsiteX3" fmla="*/ 5461000 w 12573000"/>
              <a:gd name="connsiteY3" fmla="*/ 6375400 h 8051800"/>
              <a:gd name="connsiteX4" fmla="*/ 4064000 w 12573000"/>
              <a:gd name="connsiteY4" fmla="*/ 4775200 h 8051800"/>
              <a:gd name="connsiteX5" fmla="*/ 5537200 w 12573000"/>
              <a:gd name="connsiteY5" fmla="*/ 4851400 h 8051800"/>
              <a:gd name="connsiteX6" fmla="*/ 4140200 w 12573000"/>
              <a:gd name="connsiteY6" fmla="*/ 3378200 h 8051800"/>
              <a:gd name="connsiteX7" fmla="*/ 9017000 w 12573000"/>
              <a:gd name="connsiteY7" fmla="*/ 3251200 h 8051800"/>
              <a:gd name="connsiteX8" fmla="*/ 7670800 w 12573000"/>
              <a:gd name="connsiteY8" fmla="*/ 1625600 h 8051800"/>
              <a:gd name="connsiteX9" fmla="*/ 9042400 w 12573000"/>
              <a:gd name="connsiteY9" fmla="*/ 1574800 h 8051800"/>
              <a:gd name="connsiteX10" fmla="*/ 7721600 w 12573000"/>
              <a:gd name="connsiteY10" fmla="*/ 127000 h 8051800"/>
              <a:gd name="connsiteX11" fmla="*/ 12573000 w 12573000"/>
              <a:gd name="connsiteY11" fmla="*/ 0 h 8051800"/>
              <a:gd name="connsiteX0" fmla="*/ 0 w 12573000"/>
              <a:gd name="connsiteY0" fmla="*/ 7924800 h 7924800"/>
              <a:gd name="connsiteX1" fmla="*/ 1955800 w 12573000"/>
              <a:gd name="connsiteY1" fmla="*/ 7924800 h 7924800"/>
              <a:gd name="connsiteX2" fmla="*/ 558800 w 12573000"/>
              <a:gd name="connsiteY2" fmla="*/ 6273800 h 7924800"/>
              <a:gd name="connsiteX3" fmla="*/ 5461000 w 12573000"/>
              <a:gd name="connsiteY3" fmla="*/ 6248400 h 7924800"/>
              <a:gd name="connsiteX4" fmla="*/ 4064000 w 12573000"/>
              <a:gd name="connsiteY4" fmla="*/ 4648200 h 7924800"/>
              <a:gd name="connsiteX5" fmla="*/ 5537200 w 12573000"/>
              <a:gd name="connsiteY5" fmla="*/ 4724400 h 7924800"/>
              <a:gd name="connsiteX6" fmla="*/ 4140200 w 12573000"/>
              <a:gd name="connsiteY6" fmla="*/ 3251200 h 7924800"/>
              <a:gd name="connsiteX7" fmla="*/ 9017000 w 12573000"/>
              <a:gd name="connsiteY7" fmla="*/ 3124200 h 7924800"/>
              <a:gd name="connsiteX8" fmla="*/ 7670800 w 12573000"/>
              <a:gd name="connsiteY8" fmla="*/ 1498600 h 7924800"/>
              <a:gd name="connsiteX9" fmla="*/ 9042400 w 12573000"/>
              <a:gd name="connsiteY9" fmla="*/ 1447800 h 7924800"/>
              <a:gd name="connsiteX10" fmla="*/ 7721600 w 12573000"/>
              <a:gd name="connsiteY10" fmla="*/ 0 h 7924800"/>
              <a:gd name="connsiteX11" fmla="*/ 12573000 w 12573000"/>
              <a:gd name="connsiteY11" fmla="*/ 0 h 7924800"/>
              <a:gd name="connsiteX0" fmla="*/ 0 w 12573000"/>
              <a:gd name="connsiteY0" fmla="*/ 7924800 h 7924800"/>
              <a:gd name="connsiteX1" fmla="*/ 1955800 w 12573000"/>
              <a:gd name="connsiteY1" fmla="*/ 7924800 h 7924800"/>
              <a:gd name="connsiteX2" fmla="*/ 558800 w 12573000"/>
              <a:gd name="connsiteY2" fmla="*/ 6273800 h 7924800"/>
              <a:gd name="connsiteX3" fmla="*/ 5461000 w 12573000"/>
              <a:gd name="connsiteY3" fmla="*/ 6248400 h 7924800"/>
              <a:gd name="connsiteX4" fmla="*/ 4064000 w 12573000"/>
              <a:gd name="connsiteY4" fmla="*/ 4648200 h 7924800"/>
              <a:gd name="connsiteX5" fmla="*/ 5537200 w 12573000"/>
              <a:gd name="connsiteY5" fmla="*/ 4724400 h 7924800"/>
              <a:gd name="connsiteX6" fmla="*/ 4140200 w 12573000"/>
              <a:gd name="connsiteY6" fmla="*/ 3251200 h 7924800"/>
              <a:gd name="connsiteX7" fmla="*/ 9067800 w 12573000"/>
              <a:gd name="connsiteY7" fmla="*/ 3225800 h 7924800"/>
              <a:gd name="connsiteX8" fmla="*/ 7670800 w 12573000"/>
              <a:gd name="connsiteY8" fmla="*/ 1498600 h 7924800"/>
              <a:gd name="connsiteX9" fmla="*/ 9042400 w 12573000"/>
              <a:gd name="connsiteY9" fmla="*/ 1447800 h 7924800"/>
              <a:gd name="connsiteX10" fmla="*/ 7721600 w 12573000"/>
              <a:gd name="connsiteY10" fmla="*/ 0 h 7924800"/>
              <a:gd name="connsiteX11" fmla="*/ 12573000 w 12573000"/>
              <a:gd name="connsiteY11" fmla="*/ 0 h 7924800"/>
              <a:gd name="connsiteX0" fmla="*/ 0 w 12573000"/>
              <a:gd name="connsiteY0" fmla="*/ 7924800 h 7924800"/>
              <a:gd name="connsiteX1" fmla="*/ 1955800 w 12573000"/>
              <a:gd name="connsiteY1" fmla="*/ 7924800 h 7924800"/>
              <a:gd name="connsiteX2" fmla="*/ 558800 w 12573000"/>
              <a:gd name="connsiteY2" fmla="*/ 6273800 h 7924800"/>
              <a:gd name="connsiteX3" fmla="*/ 5461000 w 12573000"/>
              <a:gd name="connsiteY3" fmla="*/ 6248400 h 7924800"/>
              <a:gd name="connsiteX4" fmla="*/ 4064000 w 12573000"/>
              <a:gd name="connsiteY4" fmla="*/ 4648200 h 7924800"/>
              <a:gd name="connsiteX5" fmla="*/ 5537200 w 12573000"/>
              <a:gd name="connsiteY5" fmla="*/ 4724400 h 7924800"/>
              <a:gd name="connsiteX6" fmla="*/ 4140200 w 12573000"/>
              <a:gd name="connsiteY6" fmla="*/ 3251200 h 7924800"/>
              <a:gd name="connsiteX7" fmla="*/ 9067800 w 12573000"/>
              <a:gd name="connsiteY7" fmla="*/ 3225800 h 7924800"/>
              <a:gd name="connsiteX8" fmla="*/ 7670800 w 12573000"/>
              <a:gd name="connsiteY8" fmla="*/ 1498600 h 7924800"/>
              <a:gd name="connsiteX9" fmla="*/ 9042400 w 12573000"/>
              <a:gd name="connsiteY9" fmla="*/ 1447800 h 7924800"/>
              <a:gd name="connsiteX10" fmla="*/ 7721600 w 12573000"/>
              <a:gd name="connsiteY10" fmla="*/ 0 h 7924800"/>
              <a:gd name="connsiteX11" fmla="*/ 12573000 w 12573000"/>
              <a:gd name="connsiteY11" fmla="*/ 0 h 7924800"/>
              <a:gd name="connsiteX12" fmla="*/ 12570889 w 12573000"/>
              <a:gd name="connsiteY12" fmla="*/ 0 h 7924800"/>
              <a:gd name="connsiteX0" fmla="*/ 0 w 12596289"/>
              <a:gd name="connsiteY0" fmla="*/ 7950200 h 7950200"/>
              <a:gd name="connsiteX1" fmla="*/ 1955800 w 12596289"/>
              <a:gd name="connsiteY1" fmla="*/ 7950200 h 7950200"/>
              <a:gd name="connsiteX2" fmla="*/ 558800 w 12596289"/>
              <a:gd name="connsiteY2" fmla="*/ 6299200 h 7950200"/>
              <a:gd name="connsiteX3" fmla="*/ 5461000 w 12596289"/>
              <a:gd name="connsiteY3" fmla="*/ 6273800 h 7950200"/>
              <a:gd name="connsiteX4" fmla="*/ 4064000 w 12596289"/>
              <a:gd name="connsiteY4" fmla="*/ 4673600 h 7950200"/>
              <a:gd name="connsiteX5" fmla="*/ 5537200 w 12596289"/>
              <a:gd name="connsiteY5" fmla="*/ 4749800 h 7950200"/>
              <a:gd name="connsiteX6" fmla="*/ 4140200 w 12596289"/>
              <a:gd name="connsiteY6" fmla="*/ 3276600 h 7950200"/>
              <a:gd name="connsiteX7" fmla="*/ 9067800 w 12596289"/>
              <a:gd name="connsiteY7" fmla="*/ 3251200 h 7950200"/>
              <a:gd name="connsiteX8" fmla="*/ 7670800 w 12596289"/>
              <a:gd name="connsiteY8" fmla="*/ 1524000 h 7950200"/>
              <a:gd name="connsiteX9" fmla="*/ 9042400 w 12596289"/>
              <a:gd name="connsiteY9" fmla="*/ 1473200 h 7950200"/>
              <a:gd name="connsiteX10" fmla="*/ 7721600 w 12596289"/>
              <a:gd name="connsiteY10" fmla="*/ 25400 h 7950200"/>
              <a:gd name="connsiteX11" fmla="*/ 12573000 w 12596289"/>
              <a:gd name="connsiteY11" fmla="*/ 25400 h 7950200"/>
              <a:gd name="connsiteX12" fmla="*/ 12570889 w 12596289"/>
              <a:gd name="connsiteY12" fmla="*/ 25400 h 7950200"/>
              <a:gd name="connsiteX13" fmla="*/ 12596289 w 12596289"/>
              <a:gd name="connsiteY13" fmla="*/ 0 h 7950200"/>
              <a:gd name="connsiteX0" fmla="*/ 0 w 15999889"/>
              <a:gd name="connsiteY0" fmla="*/ 7925919 h 7925919"/>
              <a:gd name="connsiteX1" fmla="*/ 1955800 w 15999889"/>
              <a:gd name="connsiteY1" fmla="*/ 7925919 h 7925919"/>
              <a:gd name="connsiteX2" fmla="*/ 558800 w 15999889"/>
              <a:gd name="connsiteY2" fmla="*/ 6274919 h 7925919"/>
              <a:gd name="connsiteX3" fmla="*/ 5461000 w 15999889"/>
              <a:gd name="connsiteY3" fmla="*/ 6249519 h 7925919"/>
              <a:gd name="connsiteX4" fmla="*/ 4064000 w 15999889"/>
              <a:gd name="connsiteY4" fmla="*/ 4649319 h 7925919"/>
              <a:gd name="connsiteX5" fmla="*/ 5537200 w 15999889"/>
              <a:gd name="connsiteY5" fmla="*/ 4725519 h 7925919"/>
              <a:gd name="connsiteX6" fmla="*/ 4140200 w 15999889"/>
              <a:gd name="connsiteY6" fmla="*/ 3252319 h 7925919"/>
              <a:gd name="connsiteX7" fmla="*/ 9067800 w 15999889"/>
              <a:gd name="connsiteY7" fmla="*/ 3226919 h 7925919"/>
              <a:gd name="connsiteX8" fmla="*/ 7670800 w 15999889"/>
              <a:gd name="connsiteY8" fmla="*/ 1499719 h 7925919"/>
              <a:gd name="connsiteX9" fmla="*/ 9042400 w 15999889"/>
              <a:gd name="connsiteY9" fmla="*/ 1448919 h 7925919"/>
              <a:gd name="connsiteX10" fmla="*/ 7721600 w 15999889"/>
              <a:gd name="connsiteY10" fmla="*/ 1119 h 7925919"/>
              <a:gd name="connsiteX11" fmla="*/ 12573000 w 15999889"/>
              <a:gd name="connsiteY11" fmla="*/ 1119 h 7925919"/>
              <a:gd name="connsiteX12" fmla="*/ 12570889 w 15999889"/>
              <a:gd name="connsiteY12" fmla="*/ 1119 h 7925919"/>
              <a:gd name="connsiteX13" fmla="*/ 15999889 w 15999889"/>
              <a:gd name="connsiteY13" fmla="*/ 1119 h 7925919"/>
              <a:gd name="connsiteX0" fmla="*/ 0 w 15999889"/>
              <a:gd name="connsiteY0" fmla="*/ 7925919 h 7925919"/>
              <a:gd name="connsiteX1" fmla="*/ 1955800 w 15999889"/>
              <a:gd name="connsiteY1" fmla="*/ 7925919 h 7925919"/>
              <a:gd name="connsiteX2" fmla="*/ 558800 w 15999889"/>
              <a:gd name="connsiteY2" fmla="*/ 6274919 h 7925919"/>
              <a:gd name="connsiteX3" fmla="*/ 5461000 w 15999889"/>
              <a:gd name="connsiteY3" fmla="*/ 6249519 h 7925919"/>
              <a:gd name="connsiteX4" fmla="*/ 4064000 w 15999889"/>
              <a:gd name="connsiteY4" fmla="*/ 4649319 h 7925919"/>
              <a:gd name="connsiteX5" fmla="*/ 5537200 w 15999889"/>
              <a:gd name="connsiteY5" fmla="*/ 4725519 h 7925919"/>
              <a:gd name="connsiteX6" fmla="*/ 4140200 w 15999889"/>
              <a:gd name="connsiteY6" fmla="*/ 3252319 h 7925919"/>
              <a:gd name="connsiteX7" fmla="*/ 9067800 w 15999889"/>
              <a:gd name="connsiteY7" fmla="*/ 3226919 h 7925919"/>
              <a:gd name="connsiteX8" fmla="*/ 7670800 w 15999889"/>
              <a:gd name="connsiteY8" fmla="*/ 1499719 h 7925919"/>
              <a:gd name="connsiteX9" fmla="*/ 9042400 w 15999889"/>
              <a:gd name="connsiteY9" fmla="*/ 1448919 h 7925919"/>
              <a:gd name="connsiteX10" fmla="*/ 7721600 w 15999889"/>
              <a:gd name="connsiteY10" fmla="*/ 1119 h 7925919"/>
              <a:gd name="connsiteX11" fmla="*/ 12573000 w 15999889"/>
              <a:gd name="connsiteY11" fmla="*/ 1119 h 7925919"/>
              <a:gd name="connsiteX12" fmla="*/ 12570889 w 15999889"/>
              <a:gd name="connsiteY12" fmla="*/ 1119 h 7925919"/>
              <a:gd name="connsiteX13" fmla="*/ 15999889 w 15999889"/>
              <a:gd name="connsiteY13" fmla="*/ 1119 h 7925919"/>
              <a:gd name="connsiteX0" fmla="*/ 0 w 16228489"/>
              <a:gd name="connsiteY0" fmla="*/ 7975600 h 7975600"/>
              <a:gd name="connsiteX1" fmla="*/ 1955800 w 16228489"/>
              <a:gd name="connsiteY1" fmla="*/ 7975600 h 7975600"/>
              <a:gd name="connsiteX2" fmla="*/ 558800 w 16228489"/>
              <a:gd name="connsiteY2" fmla="*/ 6324600 h 7975600"/>
              <a:gd name="connsiteX3" fmla="*/ 5461000 w 16228489"/>
              <a:gd name="connsiteY3" fmla="*/ 6299200 h 7975600"/>
              <a:gd name="connsiteX4" fmla="*/ 4064000 w 16228489"/>
              <a:gd name="connsiteY4" fmla="*/ 4699000 h 7975600"/>
              <a:gd name="connsiteX5" fmla="*/ 5537200 w 16228489"/>
              <a:gd name="connsiteY5" fmla="*/ 4775200 h 7975600"/>
              <a:gd name="connsiteX6" fmla="*/ 4140200 w 16228489"/>
              <a:gd name="connsiteY6" fmla="*/ 3302000 h 7975600"/>
              <a:gd name="connsiteX7" fmla="*/ 9067800 w 16228489"/>
              <a:gd name="connsiteY7" fmla="*/ 3276600 h 7975600"/>
              <a:gd name="connsiteX8" fmla="*/ 7670800 w 16228489"/>
              <a:gd name="connsiteY8" fmla="*/ 1549400 h 7975600"/>
              <a:gd name="connsiteX9" fmla="*/ 9042400 w 16228489"/>
              <a:gd name="connsiteY9" fmla="*/ 1498600 h 7975600"/>
              <a:gd name="connsiteX10" fmla="*/ 7721600 w 16228489"/>
              <a:gd name="connsiteY10" fmla="*/ 50800 h 7975600"/>
              <a:gd name="connsiteX11" fmla="*/ 12573000 w 16228489"/>
              <a:gd name="connsiteY11" fmla="*/ 50800 h 7975600"/>
              <a:gd name="connsiteX12" fmla="*/ 12570889 w 16228489"/>
              <a:gd name="connsiteY12" fmla="*/ 50800 h 7975600"/>
              <a:gd name="connsiteX13" fmla="*/ 16228489 w 16228489"/>
              <a:gd name="connsiteY13" fmla="*/ 0 h 7975600"/>
              <a:gd name="connsiteX0" fmla="*/ 0 w 16253889"/>
              <a:gd name="connsiteY0" fmla="*/ 7925919 h 7925919"/>
              <a:gd name="connsiteX1" fmla="*/ 1955800 w 16253889"/>
              <a:gd name="connsiteY1" fmla="*/ 7925919 h 7925919"/>
              <a:gd name="connsiteX2" fmla="*/ 558800 w 16253889"/>
              <a:gd name="connsiteY2" fmla="*/ 6274919 h 7925919"/>
              <a:gd name="connsiteX3" fmla="*/ 5461000 w 16253889"/>
              <a:gd name="connsiteY3" fmla="*/ 6249519 h 7925919"/>
              <a:gd name="connsiteX4" fmla="*/ 4064000 w 16253889"/>
              <a:gd name="connsiteY4" fmla="*/ 4649319 h 7925919"/>
              <a:gd name="connsiteX5" fmla="*/ 5537200 w 16253889"/>
              <a:gd name="connsiteY5" fmla="*/ 4725519 h 7925919"/>
              <a:gd name="connsiteX6" fmla="*/ 4140200 w 16253889"/>
              <a:gd name="connsiteY6" fmla="*/ 3252319 h 7925919"/>
              <a:gd name="connsiteX7" fmla="*/ 9067800 w 16253889"/>
              <a:gd name="connsiteY7" fmla="*/ 3226919 h 7925919"/>
              <a:gd name="connsiteX8" fmla="*/ 7670800 w 16253889"/>
              <a:gd name="connsiteY8" fmla="*/ 1499719 h 7925919"/>
              <a:gd name="connsiteX9" fmla="*/ 9042400 w 16253889"/>
              <a:gd name="connsiteY9" fmla="*/ 1448919 h 7925919"/>
              <a:gd name="connsiteX10" fmla="*/ 7721600 w 16253889"/>
              <a:gd name="connsiteY10" fmla="*/ 1119 h 7925919"/>
              <a:gd name="connsiteX11" fmla="*/ 12573000 w 16253889"/>
              <a:gd name="connsiteY11" fmla="*/ 1119 h 7925919"/>
              <a:gd name="connsiteX12" fmla="*/ 12570889 w 16253889"/>
              <a:gd name="connsiteY12" fmla="*/ 1119 h 7925919"/>
              <a:gd name="connsiteX13" fmla="*/ 16253889 w 16253889"/>
              <a:gd name="connsiteY13" fmla="*/ 1119 h 7925919"/>
              <a:gd name="connsiteX0" fmla="*/ 0 w 16253889"/>
              <a:gd name="connsiteY0" fmla="*/ 8001000 h 8001000"/>
              <a:gd name="connsiteX1" fmla="*/ 1955800 w 16253889"/>
              <a:gd name="connsiteY1" fmla="*/ 8001000 h 8001000"/>
              <a:gd name="connsiteX2" fmla="*/ 558800 w 16253889"/>
              <a:gd name="connsiteY2" fmla="*/ 6350000 h 8001000"/>
              <a:gd name="connsiteX3" fmla="*/ 5461000 w 16253889"/>
              <a:gd name="connsiteY3" fmla="*/ 6324600 h 8001000"/>
              <a:gd name="connsiteX4" fmla="*/ 4064000 w 16253889"/>
              <a:gd name="connsiteY4" fmla="*/ 4724400 h 8001000"/>
              <a:gd name="connsiteX5" fmla="*/ 5537200 w 16253889"/>
              <a:gd name="connsiteY5" fmla="*/ 4800600 h 8001000"/>
              <a:gd name="connsiteX6" fmla="*/ 4140200 w 16253889"/>
              <a:gd name="connsiteY6" fmla="*/ 3327400 h 8001000"/>
              <a:gd name="connsiteX7" fmla="*/ 9067800 w 16253889"/>
              <a:gd name="connsiteY7" fmla="*/ 3302000 h 8001000"/>
              <a:gd name="connsiteX8" fmla="*/ 7670800 w 16253889"/>
              <a:gd name="connsiteY8" fmla="*/ 1574800 h 8001000"/>
              <a:gd name="connsiteX9" fmla="*/ 9042400 w 16253889"/>
              <a:gd name="connsiteY9" fmla="*/ 1524000 h 8001000"/>
              <a:gd name="connsiteX10" fmla="*/ 7721600 w 16253889"/>
              <a:gd name="connsiteY10" fmla="*/ 76200 h 8001000"/>
              <a:gd name="connsiteX11" fmla="*/ 12573000 w 16253889"/>
              <a:gd name="connsiteY11" fmla="*/ 76200 h 8001000"/>
              <a:gd name="connsiteX12" fmla="*/ 12570889 w 16253889"/>
              <a:gd name="connsiteY12" fmla="*/ 76200 h 8001000"/>
              <a:gd name="connsiteX13" fmla="*/ 16253889 w 16253889"/>
              <a:gd name="connsiteY13" fmla="*/ 0 h 8001000"/>
              <a:gd name="connsiteX0" fmla="*/ 0 w 16253889"/>
              <a:gd name="connsiteY0" fmla="*/ 7925013 h 7925013"/>
              <a:gd name="connsiteX1" fmla="*/ 1955800 w 16253889"/>
              <a:gd name="connsiteY1" fmla="*/ 7925013 h 7925013"/>
              <a:gd name="connsiteX2" fmla="*/ 558800 w 16253889"/>
              <a:gd name="connsiteY2" fmla="*/ 6274013 h 7925013"/>
              <a:gd name="connsiteX3" fmla="*/ 5461000 w 16253889"/>
              <a:gd name="connsiteY3" fmla="*/ 6248613 h 7925013"/>
              <a:gd name="connsiteX4" fmla="*/ 4064000 w 16253889"/>
              <a:gd name="connsiteY4" fmla="*/ 4648413 h 7925013"/>
              <a:gd name="connsiteX5" fmla="*/ 5537200 w 16253889"/>
              <a:gd name="connsiteY5" fmla="*/ 4724613 h 7925013"/>
              <a:gd name="connsiteX6" fmla="*/ 4140200 w 16253889"/>
              <a:gd name="connsiteY6" fmla="*/ 3251413 h 7925013"/>
              <a:gd name="connsiteX7" fmla="*/ 9067800 w 16253889"/>
              <a:gd name="connsiteY7" fmla="*/ 3226013 h 7925013"/>
              <a:gd name="connsiteX8" fmla="*/ 7670800 w 16253889"/>
              <a:gd name="connsiteY8" fmla="*/ 1498813 h 7925013"/>
              <a:gd name="connsiteX9" fmla="*/ 9042400 w 16253889"/>
              <a:gd name="connsiteY9" fmla="*/ 1448013 h 7925013"/>
              <a:gd name="connsiteX10" fmla="*/ 7721600 w 16253889"/>
              <a:gd name="connsiteY10" fmla="*/ 213 h 7925013"/>
              <a:gd name="connsiteX11" fmla="*/ 12573000 w 16253889"/>
              <a:gd name="connsiteY11" fmla="*/ 213 h 7925013"/>
              <a:gd name="connsiteX12" fmla="*/ 12570889 w 16253889"/>
              <a:gd name="connsiteY12" fmla="*/ 213 h 7925013"/>
              <a:gd name="connsiteX13" fmla="*/ 16253889 w 16253889"/>
              <a:gd name="connsiteY13" fmla="*/ 51013 h 7925013"/>
              <a:gd name="connsiteX0" fmla="*/ 0 w 16253889"/>
              <a:gd name="connsiteY0" fmla="*/ 7950200 h 7950200"/>
              <a:gd name="connsiteX1" fmla="*/ 1955800 w 16253889"/>
              <a:gd name="connsiteY1" fmla="*/ 7950200 h 7950200"/>
              <a:gd name="connsiteX2" fmla="*/ 558800 w 16253889"/>
              <a:gd name="connsiteY2" fmla="*/ 6299200 h 7950200"/>
              <a:gd name="connsiteX3" fmla="*/ 5461000 w 16253889"/>
              <a:gd name="connsiteY3" fmla="*/ 6273800 h 7950200"/>
              <a:gd name="connsiteX4" fmla="*/ 4064000 w 16253889"/>
              <a:gd name="connsiteY4" fmla="*/ 4673600 h 7950200"/>
              <a:gd name="connsiteX5" fmla="*/ 5537200 w 16253889"/>
              <a:gd name="connsiteY5" fmla="*/ 4749800 h 7950200"/>
              <a:gd name="connsiteX6" fmla="*/ 4140200 w 16253889"/>
              <a:gd name="connsiteY6" fmla="*/ 3276600 h 7950200"/>
              <a:gd name="connsiteX7" fmla="*/ 9067800 w 16253889"/>
              <a:gd name="connsiteY7" fmla="*/ 3251200 h 7950200"/>
              <a:gd name="connsiteX8" fmla="*/ 7670800 w 16253889"/>
              <a:gd name="connsiteY8" fmla="*/ 1524000 h 7950200"/>
              <a:gd name="connsiteX9" fmla="*/ 9042400 w 16253889"/>
              <a:gd name="connsiteY9" fmla="*/ 1473200 h 7950200"/>
              <a:gd name="connsiteX10" fmla="*/ 7721600 w 16253889"/>
              <a:gd name="connsiteY10" fmla="*/ 25400 h 7950200"/>
              <a:gd name="connsiteX11" fmla="*/ 12573000 w 16253889"/>
              <a:gd name="connsiteY11" fmla="*/ 25400 h 7950200"/>
              <a:gd name="connsiteX12" fmla="*/ 12570889 w 16253889"/>
              <a:gd name="connsiteY12" fmla="*/ 25400 h 7950200"/>
              <a:gd name="connsiteX13" fmla="*/ 16253889 w 16253889"/>
              <a:gd name="connsiteY13" fmla="*/ 0 h 7950200"/>
              <a:gd name="connsiteX0" fmla="*/ 0 w 16253889"/>
              <a:gd name="connsiteY0" fmla="*/ 7950200 h 7950200"/>
              <a:gd name="connsiteX1" fmla="*/ 1955800 w 16253889"/>
              <a:gd name="connsiteY1" fmla="*/ 7950200 h 7950200"/>
              <a:gd name="connsiteX2" fmla="*/ 558800 w 16253889"/>
              <a:gd name="connsiteY2" fmla="*/ 6299200 h 7950200"/>
              <a:gd name="connsiteX3" fmla="*/ 5461000 w 16253889"/>
              <a:gd name="connsiteY3" fmla="*/ 6273800 h 7950200"/>
              <a:gd name="connsiteX4" fmla="*/ 4064000 w 16253889"/>
              <a:gd name="connsiteY4" fmla="*/ 4673600 h 7950200"/>
              <a:gd name="connsiteX5" fmla="*/ 5537200 w 16253889"/>
              <a:gd name="connsiteY5" fmla="*/ 4749800 h 7950200"/>
              <a:gd name="connsiteX6" fmla="*/ 4140200 w 16253889"/>
              <a:gd name="connsiteY6" fmla="*/ 3276600 h 7950200"/>
              <a:gd name="connsiteX7" fmla="*/ 9067800 w 16253889"/>
              <a:gd name="connsiteY7" fmla="*/ 3251200 h 7950200"/>
              <a:gd name="connsiteX8" fmla="*/ 7670800 w 16253889"/>
              <a:gd name="connsiteY8" fmla="*/ 1524000 h 7950200"/>
              <a:gd name="connsiteX9" fmla="*/ 9042400 w 16253889"/>
              <a:gd name="connsiteY9" fmla="*/ 1473200 h 7950200"/>
              <a:gd name="connsiteX10" fmla="*/ 7721600 w 16253889"/>
              <a:gd name="connsiteY10" fmla="*/ 25400 h 7950200"/>
              <a:gd name="connsiteX11" fmla="*/ 12573000 w 16253889"/>
              <a:gd name="connsiteY11" fmla="*/ 25400 h 7950200"/>
              <a:gd name="connsiteX12" fmla="*/ 12570889 w 16253889"/>
              <a:gd name="connsiteY12" fmla="*/ 25400 h 7950200"/>
              <a:gd name="connsiteX13" fmla="*/ 16253889 w 16253889"/>
              <a:gd name="connsiteY13" fmla="*/ 0 h 7950200"/>
              <a:gd name="connsiteX0" fmla="*/ 0 w 16519522"/>
              <a:gd name="connsiteY0" fmla="*/ 8001000 h 8001000"/>
              <a:gd name="connsiteX1" fmla="*/ 1955800 w 16519522"/>
              <a:gd name="connsiteY1" fmla="*/ 8001000 h 8001000"/>
              <a:gd name="connsiteX2" fmla="*/ 558800 w 16519522"/>
              <a:gd name="connsiteY2" fmla="*/ 6350000 h 8001000"/>
              <a:gd name="connsiteX3" fmla="*/ 5461000 w 16519522"/>
              <a:gd name="connsiteY3" fmla="*/ 6324600 h 8001000"/>
              <a:gd name="connsiteX4" fmla="*/ 4064000 w 16519522"/>
              <a:gd name="connsiteY4" fmla="*/ 4724400 h 8001000"/>
              <a:gd name="connsiteX5" fmla="*/ 5537200 w 16519522"/>
              <a:gd name="connsiteY5" fmla="*/ 4800600 h 8001000"/>
              <a:gd name="connsiteX6" fmla="*/ 4140200 w 16519522"/>
              <a:gd name="connsiteY6" fmla="*/ 3327400 h 8001000"/>
              <a:gd name="connsiteX7" fmla="*/ 9067800 w 16519522"/>
              <a:gd name="connsiteY7" fmla="*/ 3302000 h 8001000"/>
              <a:gd name="connsiteX8" fmla="*/ 7670800 w 16519522"/>
              <a:gd name="connsiteY8" fmla="*/ 1574800 h 8001000"/>
              <a:gd name="connsiteX9" fmla="*/ 9042400 w 16519522"/>
              <a:gd name="connsiteY9" fmla="*/ 1524000 h 8001000"/>
              <a:gd name="connsiteX10" fmla="*/ 7721600 w 16519522"/>
              <a:gd name="connsiteY10" fmla="*/ 76200 h 8001000"/>
              <a:gd name="connsiteX11" fmla="*/ 12573000 w 16519522"/>
              <a:gd name="connsiteY11" fmla="*/ 76200 h 8001000"/>
              <a:gd name="connsiteX12" fmla="*/ 12570889 w 16519522"/>
              <a:gd name="connsiteY12" fmla="*/ 76200 h 8001000"/>
              <a:gd name="connsiteX13" fmla="*/ 16253889 w 16519522"/>
              <a:gd name="connsiteY13" fmla="*/ 50800 h 8001000"/>
              <a:gd name="connsiteX14" fmla="*/ 16228489 w 16519522"/>
              <a:gd name="connsiteY14" fmla="*/ 0 h 8001000"/>
              <a:gd name="connsiteX0" fmla="*/ 0 w 16316989"/>
              <a:gd name="connsiteY0" fmla="*/ 10998200 h 10998200"/>
              <a:gd name="connsiteX1" fmla="*/ 1955800 w 16316989"/>
              <a:gd name="connsiteY1" fmla="*/ 10998200 h 10998200"/>
              <a:gd name="connsiteX2" fmla="*/ 558800 w 16316989"/>
              <a:gd name="connsiteY2" fmla="*/ 9347200 h 10998200"/>
              <a:gd name="connsiteX3" fmla="*/ 5461000 w 16316989"/>
              <a:gd name="connsiteY3" fmla="*/ 9321800 h 10998200"/>
              <a:gd name="connsiteX4" fmla="*/ 4064000 w 16316989"/>
              <a:gd name="connsiteY4" fmla="*/ 7721600 h 10998200"/>
              <a:gd name="connsiteX5" fmla="*/ 5537200 w 16316989"/>
              <a:gd name="connsiteY5" fmla="*/ 7797800 h 10998200"/>
              <a:gd name="connsiteX6" fmla="*/ 4140200 w 16316989"/>
              <a:gd name="connsiteY6" fmla="*/ 6324600 h 10998200"/>
              <a:gd name="connsiteX7" fmla="*/ 9067800 w 16316989"/>
              <a:gd name="connsiteY7" fmla="*/ 6299200 h 10998200"/>
              <a:gd name="connsiteX8" fmla="*/ 7670800 w 16316989"/>
              <a:gd name="connsiteY8" fmla="*/ 4572000 h 10998200"/>
              <a:gd name="connsiteX9" fmla="*/ 9042400 w 16316989"/>
              <a:gd name="connsiteY9" fmla="*/ 4521200 h 10998200"/>
              <a:gd name="connsiteX10" fmla="*/ 7721600 w 16316989"/>
              <a:gd name="connsiteY10" fmla="*/ 3073400 h 10998200"/>
              <a:gd name="connsiteX11" fmla="*/ 12573000 w 16316989"/>
              <a:gd name="connsiteY11" fmla="*/ 3073400 h 10998200"/>
              <a:gd name="connsiteX12" fmla="*/ 12570889 w 16316989"/>
              <a:gd name="connsiteY12" fmla="*/ 3073400 h 10998200"/>
              <a:gd name="connsiteX13" fmla="*/ 16253889 w 16316989"/>
              <a:gd name="connsiteY13" fmla="*/ 3048000 h 10998200"/>
              <a:gd name="connsiteX14" fmla="*/ 12850289 w 16316989"/>
              <a:gd name="connsiteY14" fmla="*/ 0 h 10998200"/>
              <a:gd name="connsiteX0" fmla="*/ 0 w 16253889"/>
              <a:gd name="connsiteY0" fmla="*/ 10998200 h 10998200"/>
              <a:gd name="connsiteX1" fmla="*/ 1955800 w 16253889"/>
              <a:gd name="connsiteY1" fmla="*/ 10998200 h 10998200"/>
              <a:gd name="connsiteX2" fmla="*/ 558800 w 16253889"/>
              <a:gd name="connsiteY2" fmla="*/ 9347200 h 10998200"/>
              <a:gd name="connsiteX3" fmla="*/ 5461000 w 16253889"/>
              <a:gd name="connsiteY3" fmla="*/ 9321800 h 10998200"/>
              <a:gd name="connsiteX4" fmla="*/ 4064000 w 16253889"/>
              <a:gd name="connsiteY4" fmla="*/ 7721600 h 10998200"/>
              <a:gd name="connsiteX5" fmla="*/ 5537200 w 16253889"/>
              <a:gd name="connsiteY5" fmla="*/ 7797800 h 10998200"/>
              <a:gd name="connsiteX6" fmla="*/ 4140200 w 16253889"/>
              <a:gd name="connsiteY6" fmla="*/ 6324600 h 10998200"/>
              <a:gd name="connsiteX7" fmla="*/ 9067800 w 16253889"/>
              <a:gd name="connsiteY7" fmla="*/ 6299200 h 10998200"/>
              <a:gd name="connsiteX8" fmla="*/ 7670800 w 16253889"/>
              <a:gd name="connsiteY8" fmla="*/ 4572000 h 10998200"/>
              <a:gd name="connsiteX9" fmla="*/ 9042400 w 16253889"/>
              <a:gd name="connsiteY9" fmla="*/ 4521200 h 10998200"/>
              <a:gd name="connsiteX10" fmla="*/ 7721600 w 16253889"/>
              <a:gd name="connsiteY10" fmla="*/ 3073400 h 10998200"/>
              <a:gd name="connsiteX11" fmla="*/ 12573000 w 16253889"/>
              <a:gd name="connsiteY11" fmla="*/ 3073400 h 10998200"/>
              <a:gd name="connsiteX12" fmla="*/ 12570889 w 16253889"/>
              <a:gd name="connsiteY12" fmla="*/ 3073400 h 10998200"/>
              <a:gd name="connsiteX13" fmla="*/ 16253889 w 16253889"/>
              <a:gd name="connsiteY13" fmla="*/ 3048000 h 10998200"/>
              <a:gd name="connsiteX14" fmla="*/ 12850289 w 16253889"/>
              <a:gd name="connsiteY14" fmla="*/ 0 h 10998200"/>
              <a:gd name="connsiteX0" fmla="*/ 0 w 16253889"/>
              <a:gd name="connsiteY0" fmla="*/ 11226800 h 11226800"/>
              <a:gd name="connsiteX1" fmla="*/ 1955800 w 16253889"/>
              <a:gd name="connsiteY1" fmla="*/ 11226800 h 11226800"/>
              <a:gd name="connsiteX2" fmla="*/ 558800 w 16253889"/>
              <a:gd name="connsiteY2" fmla="*/ 9575800 h 11226800"/>
              <a:gd name="connsiteX3" fmla="*/ 5461000 w 16253889"/>
              <a:gd name="connsiteY3" fmla="*/ 9550400 h 11226800"/>
              <a:gd name="connsiteX4" fmla="*/ 4064000 w 16253889"/>
              <a:gd name="connsiteY4" fmla="*/ 7950200 h 11226800"/>
              <a:gd name="connsiteX5" fmla="*/ 5537200 w 16253889"/>
              <a:gd name="connsiteY5" fmla="*/ 8026400 h 11226800"/>
              <a:gd name="connsiteX6" fmla="*/ 4140200 w 16253889"/>
              <a:gd name="connsiteY6" fmla="*/ 6553200 h 11226800"/>
              <a:gd name="connsiteX7" fmla="*/ 9067800 w 16253889"/>
              <a:gd name="connsiteY7" fmla="*/ 6527800 h 11226800"/>
              <a:gd name="connsiteX8" fmla="*/ 7670800 w 16253889"/>
              <a:gd name="connsiteY8" fmla="*/ 4800600 h 11226800"/>
              <a:gd name="connsiteX9" fmla="*/ 9042400 w 16253889"/>
              <a:gd name="connsiteY9" fmla="*/ 4749800 h 11226800"/>
              <a:gd name="connsiteX10" fmla="*/ 7721600 w 16253889"/>
              <a:gd name="connsiteY10" fmla="*/ 3302000 h 11226800"/>
              <a:gd name="connsiteX11" fmla="*/ 12573000 w 16253889"/>
              <a:gd name="connsiteY11" fmla="*/ 3302000 h 11226800"/>
              <a:gd name="connsiteX12" fmla="*/ 12570889 w 16253889"/>
              <a:gd name="connsiteY12" fmla="*/ 3302000 h 11226800"/>
              <a:gd name="connsiteX13" fmla="*/ 16253889 w 16253889"/>
              <a:gd name="connsiteY13" fmla="*/ 3276600 h 11226800"/>
              <a:gd name="connsiteX14" fmla="*/ 12774089 w 16253889"/>
              <a:gd name="connsiteY14" fmla="*/ 0 h 11226800"/>
              <a:gd name="connsiteX0" fmla="*/ 0 w 16253889"/>
              <a:gd name="connsiteY0" fmla="*/ 11484608 h 11484608"/>
              <a:gd name="connsiteX1" fmla="*/ 1955800 w 16253889"/>
              <a:gd name="connsiteY1" fmla="*/ 11484608 h 11484608"/>
              <a:gd name="connsiteX2" fmla="*/ 558800 w 16253889"/>
              <a:gd name="connsiteY2" fmla="*/ 9833608 h 11484608"/>
              <a:gd name="connsiteX3" fmla="*/ 5461000 w 16253889"/>
              <a:gd name="connsiteY3" fmla="*/ 9808208 h 11484608"/>
              <a:gd name="connsiteX4" fmla="*/ 4064000 w 16253889"/>
              <a:gd name="connsiteY4" fmla="*/ 8208008 h 11484608"/>
              <a:gd name="connsiteX5" fmla="*/ 5537200 w 16253889"/>
              <a:gd name="connsiteY5" fmla="*/ 8284208 h 11484608"/>
              <a:gd name="connsiteX6" fmla="*/ 4140200 w 16253889"/>
              <a:gd name="connsiteY6" fmla="*/ 6811008 h 11484608"/>
              <a:gd name="connsiteX7" fmla="*/ 9067800 w 16253889"/>
              <a:gd name="connsiteY7" fmla="*/ 6785608 h 11484608"/>
              <a:gd name="connsiteX8" fmla="*/ 7670800 w 16253889"/>
              <a:gd name="connsiteY8" fmla="*/ 5058408 h 11484608"/>
              <a:gd name="connsiteX9" fmla="*/ 9042400 w 16253889"/>
              <a:gd name="connsiteY9" fmla="*/ 5007608 h 11484608"/>
              <a:gd name="connsiteX10" fmla="*/ 7721600 w 16253889"/>
              <a:gd name="connsiteY10" fmla="*/ 3559808 h 11484608"/>
              <a:gd name="connsiteX11" fmla="*/ 12573000 w 16253889"/>
              <a:gd name="connsiteY11" fmla="*/ 3559808 h 11484608"/>
              <a:gd name="connsiteX12" fmla="*/ 12570889 w 16253889"/>
              <a:gd name="connsiteY12" fmla="*/ 3559808 h 11484608"/>
              <a:gd name="connsiteX13" fmla="*/ 16253889 w 16253889"/>
              <a:gd name="connsiteY13" fmla="*/ 3534408 h 11484608"/>
              <a:gd name="connsiteX14" fmla="*/ 12774089 w 16253889"/>
              <a:gd name="connsiteY14" fmla="*/ 257808 h 11484608"/>
              <a:gd name="connsiteX15" fmla="*/ 12723289 w 16253889"/>
              <a:gd name="connsiteY15" fmla="*/ 207008 h 11484608"/>
              <a:gd name="connsiteX0" fmla="*/ 0 w 19606700"/>
              <a:gd name="connsiteY0" fmla="*/ 11499863 h 11499863"/>
              <a:gd name="connsiteX1" fmla="*/ 1955800 w 19606700"/>
              <a:gd name="connsiteY1" fmla="*/ 11499863 h 11499863"/>
              <a:gd name="connsiteX2" fmla="*/ 558800 w 19606700"/>
              <a:gd name="connsiteY2" fmla="*/ 9848863 h 11499863"/>
              <a:gd name="connsiteX3" fmla="*/ 5461000 w 19606700"/>
              <a:gd name="connsiteY3" fmla="*/ 9823463 h 11499863"/>
              <a:gd name="connsiteX4" fmla="*/ 4064000 w 19606700"/>
              <a:gd name="connsiteY4" fmla="*/ 8223263 h 11499863"/>
              <a:gd name="connsiteX5" fmla="*/ 5537200 w 19606700"/>
              <a:gd name="connsiteY5" fmla="*/ 8299463 h 11499863"/>
              <a:gd name="connsiteX6" fmla="*/ 4140200 w 19606700"/>
              <a:gd name="connsiteY6" fmla="*/ 6826263 h 11499863"/>
              <a:gd name="connsiteX7" fmla="*/ 9067800 w 19606700"/>
              <a:gd name="connsiteY7" fmla="*/ 6800863 h 11499863"/>
              <a:gd name="connsiteX8" fmla="*/ 7670800 w 19606700"/>
              <a:gd name="connsiteY8" fmla="*/ 5073663 h 11499863"/>
              <a:gd name="connsiteX9" fmla="*/ 9042400 w 19606700"/>
              <a:gd name="connsiteY9" fmla="*/ 5022863 h 11499863"/>
              <a:gd name="connsiteX10" fmla="*/ 7721600 w 19606700"/>
              <a:gd name="connsiteY10" fmla="*/ 3575063 h 11499863"/>
              <a:gd name="connsiteX11" fmla="*/ 12573000 w 19606700"/>
              <a:gd name="connsiteY11" fmla="*/ 3575063 h 11499863"/>
              <a:gd name="connsiteX12" fmla="*/ 12570889 w 19606700"/>
              <a:gd name="connsiteY12" fmla="*/ 3575063 h 11499863"/>
              <a:gd name="connsiteX13" fmla="*/ 16253889 w 19606700"/>
              <a:gd name="connsiteY13" fmla="*/ 3549663 h 11499863"/>
              <a:gd name="connsiteX14" fmla="*/ 12774089 w 19606700"/>
              <a:gd name="connsiteY14" fmla="*/ 273063 h 11499863"/>
              <a:gd name="connsiteX15" fmla="*/ 19606689 w 19606700"/>
              <a:gd name="connsiteY15" fmla="*/ 171463 h 11499863"/>
              <a:gd name="connsiteX0" fmla="*/ 0 w 19606689"/>
              <a:gd name="connsiteY0" fmla="*/ 11328400 h 11328400"/>
              <a:gd name="connsiteX1" fmla="*/ 1955800 w 19606689"/>
              <a:gd name="connsiteY1" fmla="*/ 11328400 h 11328400"/>
              <a:gd name="connsiteX2" fmla="*/ 558800 w 19606689"/>
              <a:gd name="connsiteY2" fmla="*/ 9677400 h 11328400"/>
              <a:gd name="connsiteX3" fmla="*/ 5461000 w 19606689"/>
              <a:gd name="connsiteY3" fmla="*/ 9652000 h 11328400"/>
              <a:gd name="connsiteX4" fmla="*/ 4064000 w 19606689"/>
              <a:gd name="connsiteY4" fmla="*/ 8051800 h 11328400"/>
              <a:gd name="connsiteX5" fmla="*/ 5537200 w 19606689"/>
              <a:gd name="connsiteY5" fmla="*/ 8128000 h 11328400"/>
              <a:gd name="connsiteX6" fmla="*/ 4140200 w 19606689"/>
              <a:gd name="connsiteY6" fmla="*/ 6654800 h 11328400"/>
              <a:gd name="connsiteX7" fmla="*/ 9067800 w 19606689"/>
              <a:gd name="connsiteY7" fmla="*/ 6629400 h 11328400"/>
              <a:gd name="connsiteX8" fmla="*/ 7670800 w 19606689"/>
              <a:gd name="connsiteY8" fmla="*/ 4902200 h 11328400"/>
              <a:gd name="connsiteX9" fmla="*/ 9042400 w 19606689"/>
              <a:gd name="connsiteY9" fmla="*/ 4851400 h 11328400"/>
              <a:gd name="connsiteX10" fmla="*/ 7721600 w 19606689"/>
              <a:gd name="connsiteY10" fmla="*/ 3403600 h 11328400"/>
              <a:gd name="connsiteX11" fmla="*/ 12573000 w 19606689"/>
              <a:gd name="connsiteY11" fmla="*/ 3403600 h 11328400"/>
              <a:gd name="connsiteX12" fmla="*/ 12570889 w 19606689"/>
              <a:gd name="connsiteY12" fmla="*/ 3403600 h 11328400"/>
              <a:gd name="connsiteX13" fmla="*/ 16253889 w 19606689"/>
              <a:gd name="connsiteY13" fmla="*/ 3378200 h 11328400"/>
              <a:gd name="connsiteX14" fmla="*/ 12774089 w 19606689"/>
              <a:gd name="connsiteY14" fmla="*/ 101600 h 11328400"/>
              <a:gd name="connsiteX15" fmla="*/ 19606689 w 19606689"/>
              <a:gd name="connsiteY15" fmla="*/ 0 h 11328400"/>
              <a:gd name="connsiteX0" fmla="*/ 0 w 19606688"/>
              <a:gd name="connsiteY0" fmla="*/ 11226800 h 11226800"/>
              <a:gd name="connsiteX1" fmla="*/ 1955800 w 19606688"/>
              <a:gd name="connsiteY1" fmla="*/ 11226800 h 11226800"/>
              <a:gd name="connsiteX2" fmla="*/ 558800 w 19606688"/>
              <a:gd name="connsiteY2" fmla="*/ 9575800 h 11226800"/>
              <a:gd name="connsiteX3" fmla="*/ 5461000 w 19606688"/>
              <a:gd name="connsiteY3" fmla="*/ 9550400 h 11226800"/>
              <a:gd name="connsiteX4" fmla="*/ 4064000 w 19606688"/>
              <a:gd name="connsiteY4" fmla="*/ 7950200 h 11226800"/>
              <a:gd name="connsiteX5" fmla="*/ 5537200 w 19606688"/>
              <a:gd name="connsiteY5" fmla="*/ 8026400 h 11226800"/>
              <a:gd name="connsiteX6" fmla="*/ 4140200 w 19606688"/>
              <a:gd name="connsiteY6" fmla="*/ 6553200 h 11226800"/>
              <a:gd name="connsiteX7" fmla="*/ 9067800 w 19606688"/>
              <a:gd name="connsiteY7" fmla="*/ 6527800 h 11226800"/>
              <a:gd name="connsiteX8" fmla="*/ 7670800 w 19606688"/>
              <a:gd name="connsiteY8" fmla="*/ 4800600 h 11226800"/>
              <a:gd name="connsiteX9" fmla="*/ 9042400 w 19606688"/>
              <a:gd name="connsiteY9" fmla="*/ 4749800 h 11226800"/>
              <a:gd name="connsiteX10" fmla="*/ 7721600 w 19606688"/>
              <a:gd name="connsiteY10" fmla="*/ 3302000 h 11226800"/>
              <a:gd name="connsiteX11" fmla="*/ 12573000 w 19606688"/>
              <a:gd name="connsiteY11" fmla="*/ 3302000 h 11226800"/>
              <a:gd name="connsiteX12" fmla="*/ 12570889 w 19606688"/>
              <a:gd name="connsiteY12" fmla="*/ 3302000 h 11226800"/>
              <a:gd name="connsiteX13" fmla="*/ 16253889 w 19606688"/>
              <a:gd name="connsiteY13" fmla="*/ 3276600 h 11226800"/>
              <a:gd name="connsiteX14" fmla="*/ 12774089 w 19606688"/>
              <a:gd name="connsiteY14" fmla="*/ 0 h 11226800"/>
              <a:gd name="connsiteX15" fmla="*/ 19606688 w 19606688"/>
              <a:gd name="connsiteY15" fmla="*/ 0 h 11226800"/>
              <a:gd name="connsiteX0" fmla="*/ 0 w 20112806"/>
              <a:gd name="connsiteY0" fmla="*/ 11277600 h 11277600"/>
              <a:gd name="connsiteX1" fmla="*/ 1955800 w 20112806"/>
              <a:gd name="connsiteY1" fmla="*/ 11277600 h 11277600"/>
              <a:gd name="connsiteX2" fmla="*/ 558800 w 20112806"/>
              <a:gd name="connsiteY2" fmla="*/ 9626600 h 11277600"/>
              <a:gd name="connsiteX3" fmla="*/ 5461000 w 20112806"/>
              <a:gd name="connsiteY3" fmla="*/ 9601200 h 11277600"/>
              <a:gd name="connsiteX4" fmla="*/ 4064000 w 20112806"/>
              <a:gd name="connsiteY4" fmla="*/ 8001000 h 11277600"/>
              <a:gd name="connsiteX5" fmla="*/ 5537200 w 20112806"/>
              <a:gd name="connsiteY5" fmla="*/ 8077200 h 11277600"/>
              <a:gd name="connsiteX6" fmla="*/ 4140200 w 20112806"/>
              <a:gd name="connsiteY6" fmla="*/ 6604000 h 11277600"/>
              <a:gd name="connsiteX7" fmla="*/ 9067800 w 20112806"/>
              <a:gd name="connsiteY7" fmla="*/ 6578600 h 11277600"/>
              <a:gd name="connsiteX8" fmla="*/ 7670800 w 20112806"/>
              <a:gd name="connsiteY8" fmla="*/ 4851400 h 11277600"/>
              <a:gd name="connsiteX9" fmla="*/ 9042400 w 20112806"/>
              <a:gd name="connsiteY9" fmla="*/ 4800600 h 11277600"/>
              <a:gd name="connsiteX10" fmla="*/ 7721600 w 20112806"/>
              <a:gd name="connsiteY10" fmla="*/ 3352800 h 11277600"/>
              <a:gd name="connsiteX11" fmla="*/ 12573000 w 20112806"/>
              <a:gd name="connsiteY11" fmla="*/ 3352800 h 11277600"/>
              <a:gd name="connsiteX12" fmla="*/ 12570889 w 20112806"/>
              <a:gd name="connsiteY12" fmla="*/ 3352800 h 11277600"/>
              <a:gd name="connsiteX13" fmla="*/ 16253889 w 20112806"/>
              <a:gd name="connsiteY13" fmla="*/ 3327400 h 11277600"/>
              <a:gd name="connsiteX14" fmla="*/ 12774089 w 20112806"/>
              <a:gd name="connsiteY14" fmla="*/ 50800 h 11277600"/>
              <a:gd name="connsiteX15" fmla="*/ 19606688 w 20112806"/>
              <a:gd name="connsiteY15" fmla="*/ 50800 h 11277600"/>
              <a:gd name="connsiteX16" fmla="*/ 19606689 w 20112806"/>
              <a:gd name="connsiteY16" fmla="*/ 0 h 11277600"/>
              <a:gd name="connsiteX0" fmla="*/ 0 w 19956961"/>
              <a:gd name="connsiteY0" fmla="*/ 12369800 h 12369800"/>
              <a:gd name="connsiteX1" fmla="*/ 1955800 w 19956961"/>
              <a:gd name="connsiteY1" fmla="*/ 12369800 h 12369800"/>
              <a:gd name="connsiteX2" fmla="*/ 558800 w 19956961"/>
              <a:gd name="connsiteY2" fmla="*/ 10718800 h 12369800"/>
              <a:gd name="connsiteX3" fmla="*/ 5461000 w 19956961"/>
              <a:gd name="connsiteY3" fmla="*/ 10693400 h 12369800"/>
              <a:gd name="connsiteX4" fmla="*/ 4064000 w 19956961"/>
              <a:gd name="connsiteY4" fmla="*/ 9093200 h 12369800"/>
              <a:gd name="connsiteX5" fmla="*/ 5537200 w 19956961"/>
              <a:gd name="connsiteY5" fmla="*/ 9169400 h 12369800"/>
              <a:gd name="connsiteX6" fmla="*/ 4140200 w 19956961"/>
              <a:gd name="connsiteY6" fmla="*/ 7696200 h 12369800"/>
              <a:gd name="connsiteX7" fmla="*/ 9067800 w 19956961"/>
              <a:gd name="connsiteY7" fmla="*/ 7670800 h 12369800"/>
              <a:gd name="connsiteX8" fmla="*/ 7670800 w 19956961"/>
              <a:gd name="connsiteY8" fmla="*/ 5943600 h 12369800"/>
              <a:gd name="connsiteX9" fmla="*/ 9042400 w 19956961"/>
              <a:gd name="connsiteY9" fmla="*/ 5892800 h 12369800"/>
              <a:gd name="connsiteX10" fmla="*/ 7721600 w 19956961"/>
              <a:gd name="connsiteY10" fmla="*/ 4445000 h 12369800"/>
              <a:gd name="connsiteX11" fmla="*/ 12573000 w 19956961"/>
              <a:gd name="connsiteY11" fmla="*/ 4445000 h 12369800"/>
              <a:gd name="connsiteX12" fmla="*/ 12570889 w 19956961"/>
              <a:gd name="connsiteY12" fmla="*/ 4445000 h 12369800"/>
              <a:gd name="connsiteX13" fmla="*/ 16253889 w 19956961"/>
              <a:gd name="connsiteY13" fmla="*/ 4419600 h 12369800"/>
              <a:gd name="connsiteX14" fmla="*/ 12774089 w 19956961"/>
              <a:gd name="connsiteY14" fmla="*/ 1143000 h 12369800"/>
              <a:gd name="connsiteX15" fmla="*/ 19606688 w 19956961"/>
              <a:gd name="connsiteY15" fmla="*/ 1143000 h 12369800"/>
              <a:gd name="connsiteX16" fmla="*/ 18743088 w 19956961"/>
              <a:gd name="connsiteY16" fmla="*/ 0 h 12369800"/>
              <a:gd name="connsiteX0" fmla="*/ 0 w 19606688"/>
              <a:gd name="connsiteY0" fmla="*/ 12369800 h 12369800"/>
              <a:gd name="connsiteX1" fmla="*/ 1955800 w 19606688"/>
              <a:gd name="connsiteY1" fmla="*/ 12369800 h 12369800"/>
              <a:gd name="connsiteX2" fmla="*/ 558800 w 19606688"/>
              <a:gd name="connsiteY2" fmla="*/ 10718800 h 12369800"/>
              <a:gd name="connsiteX3" fmla="*/ 5461000 w 19606688"/>
              <a:gd name="connsiteY3" fmla="*/ 10693400 h 12369800"/>
              <a:gd name="connsiteX4" fmla="*/ 4064000 w 19606688"/>
              <a:gd name="connsiteY4" fmla="*/ 9093200 h 12369800"/>
              <a:gd name="connsiteX5" fmla="*/ 5537200 w 19606688"/>
              <a:gd name="connsiteY5" fmla="*/ 9169400 h 12369800"/>
              <a:gd name="connsiteX6" fmla="*/ 4140200 w 19606688"/>
              <a:gd name="connsiteY6" fmla="*/ 7696200 h 12369800"/>
              <a:gd name="connsiteX7" fmla="*/ 9067800 w 19606688"/>
              <a:gd name="connsiteY7" fmla="*/ 7670800 h 12369800"/>
              <a:gd name="connsiteX8" fmla="*/ 7670800 w 19606688"/>
              <a:gd name="connsiteY8" fmla="*/ 5943600 h 12369800"/>
              <a:gd name="connsiteX9" fmla="*/ 9042400 w 19606688"/>
              <a:gd name="connsiteY9" fmla="*/ 5892800 h 12369800"/>
              <a:gd name="connsiteX10" fmla="*/ 7721600 w 19606688"/>
              <a:gd name="connsiteY10" fmla="*/ 4445000 h 12369800"/>
              <a:gd name="connsiteX11" fmla="*/ 12573000 w 19606688"/>
              <a:gd name="connsiteY11" fmla="*/ 4445000 h 12369800"/>
              <a:gd name="connsiteX12" fmla="*/ 12570889 w 19606688"/>
              <a:gd name="connsiteY12" fmla="*/ 4445000 h 12369800"/>
              <a:gd name="connsiteX13" fmla="*/ 16253889 w 19606688"/>
              <a:gd name="connsiteY13" fmla="*/ 4419600 h 12369800"/>
              <a:gd name="connsiteX14" fmla="*/ 12774089 w 19606688"/>
              <a:gd name="connsiteY14" fmla="*/ 1143000 h 12369800"/>
              <a:gd name="connsiteX15" fmla="*/ 19606688 w 19606688"/>
              <a:gd name="connsiteY15" fmla="*/ 1143000 h 12369800"/>
              <a:gd name="connsiteX16" fmla="*/ 18743088 w 19606688"/>
              <a:gd name="connsiteY16" fmla="*/ 0 h 12369800"/>
              <a:gd name="connsiteX0" fmla="*/ 0 w 19606688"/>
              <a:gd name="connsiteY0" fmla="*/ 12852400 h 12852400"/>
              <a:gd name="connsiteX1" fmla="*/ 1955800 w 19606688"/>
              <a:gd name="connsiteY1" fmla="*/ 12852400 h 12852400"/>
              <a:gd name="connsiteX2" fmla="*/ 558800 w 19606688"/>
              <a:gd name="connsiteY2" fmla="*/ 11201400 h 12852400"/>
              <a:gd name="connsiteX3" fmla="*/ 5461000 w 19606688"/>
              <a:gd name="connsiteY3" fmla="*/ 11176000 h 12852400"/>
              <a:gd name="connsiteX4" fmla="*/ 4064000 w 19606688"/>
              <a:gd name="connsiteY4" fmla="*/ 9575800 h 12852400"/>
              <a:gd name="connsiteX5" fmla="*/ 5537200 w 19606688"/>
              <a:gd name="connsiteY5" fmla="*/ 9652000 h 12852400"/>
              <a:gd name="connsiteX6" fmla="*/ 4140200 w 19606688"/>
              <a:gd name="connsiteY6" fmla="*/ 8178800 h 12852400"/>
              <a:gd name="connsiteX7" fmla="*/ 9067800 w 19606688"/>
              <a:gd name="connsiteY7" fmla="*/ 8153400 h 12852400"/>
              <a:gd name="connsiteX8" fmla="*/ 7670800 w 19606688"/>
              <a:gd name="connsiteY8" fmla="*/ 6426200 h 12852400"/>
              <a:gd name="connsiteX9" fmla="*/ 9042400 w 19606688"/>
              <a:gd name="connsiteY9" fmla="*/ 6375400 h 12852400"/>
              <a:gd name="connsiteX10" fmla="*/ 7721600 w 19606688"/>
              <a:gd name="connsiteY10" fmla="*/ 4927600 h 12852400"/>
              <a:gd name="connsiteX11" fmla="*/ 12573000 w 19606688"/>
              <a:gd name="connsiteY11" fmla="*/ 4927600 h 12852400"/>
              <a:gd name="connsiteX12" fmla="*/ 12570889 w 19606688"/>
              <a:gd name="connsiteY12" fmla="*/ 4927600 h 12852400"/>
              <a:gd name="connsiteX13" fmla="*/ 16253889 w 19606688"/>
              <a:gd name="connsiteY13" fmla="*/ 4902200 h 12852400"/>
              <a:gd name="connsiteX14" fmla="*/ 12774089 w 19606688"/>
              <a:gd name="connsiteY14" fmla="*/ 1625600 h 12852400"/>
              <a:gd name="connsiteX15" fmla="*/ 19606688 w 19606688"/>
              <a:gd name="connsiteY15" fmla="*/ 1625600 h 12852400"/>
              <a:gd name="connsiteX16" fmla="*/ 18285888 w 19606688"/>
              <a:gd name="connsiteY16" fmla="*/ 0 h 12852400"/>
              <a:gd name="connsiteX0" fmla="*/ 0 w 19606688"/>
              <a:gd name="connsiteY0" fmla="*/ 12852400 h 12852400"/>
              <a:gd name="connsiteX1" fmla="*/ 1955800 w 19606688"/>
              <a:gd name="connsiteY1" fmla="*/ 12852400 h 12852400"/>
              <a:gd name="connsiteX2" fmla="*/ 558800 w 19606688"/>
              <a:gd name="connsiteY2" fmla="*/ 11201400 h 12852400"/>
              <a:gd name="connsiteX3" fmla="*/ 5461000 w 19606688"/>
              <a:gd name="connsiteY3" fmla="*/ 11176000 h 12852400"/>
              <a:gd name="connsiteX4" fmla="*/ 4064000 w 19606688"/>
              <a:gd name="connsiteY4" fmla="*/ 9575800 h 12852400"/>
              <a:gd name="connsiteX5" fmla="*/ 5537200 w 19606688"/>
              <a:gd name="connsiteY5" fmla="*/ 9652000 h 12852400"/>
              <a:gd name="connsiteX6" fmla="*/ 4140200 w 19606688"/>
              <a:gd name="connsiteY6" fmla="*/ 8178800 h 12852400"/>
              <a:gd name="connsiteX7" fmla="*/ 9067800 w 19606688"/>
              <a:gd name="connsiteY7" fmla="*/ 8153400 h 12852400"/>
              <a:gd name="connsiteX8" fmla="*/ 7670800 w 19606688"/>
              <a:gd name="connsiteY8" fmla="*/ 6426200 h 12852400"/>
              <a:gd name="connsiteX9" fmla="*/ 9042400 w 19606688"/>
              <a:gd name="connsiteY9" fmla="*/ 6375400 h 12852400"/>
              <a:gd name="connsiteX10" fmla="*/ 7721600 w 19606688"/>
              <a:gd name="connsiteY10" fmla="*/ 4927600 h 12852400"/>
              <a:gd name="connsiteX11" fmla="*/ 12573000 w 19606688"/>
              <a:gd name="connsiteY11" fmla="*/ 4927600 h 12852400"/>
              <a:gd name="connsiteX12" fmla="*/ 16253889 w 19606688"/>
              <a:gd name="connsiteY12" fmla="*/ 4902200 h 12852400"/>
              <a:gd name="connsiteX13" fmla="*/ 12774089 w 19606688"/>
              <a:gd name="connsiteY13" fmla="*/ 1625600 h 12852400"/>
              <a:gd name="connsiteX14" fmla="*/ 19606688 w 19606688"/>
              <a:gd name="connsiteY14" fmla="*/ 1625600 h 12852400"/>
              <a:gd name="connsiteX15" fmla="*/ 18285888 w 19606688"/>
              <a:gd name="connsiteY15" fmla="*/ 0 h 12852400"/>
              <a:gd name="connsiteX0" fmla="*/ 0 w 19606688"/>
              <a:gd name="connsiteY0" fmla="*/ 12852400 h 12852400"/>
              <a:gd name="connsiteX1" fmla="*/ 1955800 w 19606688"/>
              <a:gd name="connsiteY1" fmla="*/ 12852400 h 12852400"/>
              <a:gd name="connsiteX2" fmla="*/ 558800 w 19606688"/>
              <a:gd name="connsiteY2" fmla="*/ 11201400 h 12852400"/>
              <a:gd name="connsiteX3" fmla="*/ 5461000 w 19606688"/>
              <a:gd name="connsiteY3" fmla="*/ 11176000 h 12852400"/>
              <a:gd name="connsiteX4" fmla="*/ 4064000 w 19606688"/>
              <a:gd name="connsiteY4" fmla="*/ 9575800 h 12852400"/>
              <a:gd name="connsiteX5" fmla="*/ 5537200 w 19606688"/>
              <a:gd name="connsiteY5" fmla="*/ 9652000 h 12852400"/>
              <a:gd name="connsiteX6" fmla="*/ 4140200 w 19606688"/>
              <a:gd name="connsiteY6" fmla="*/ 8178800 h 12852400"/>
              <a:gd name="connsiteX7" fmla="*/ 9067800 w 19606688"/>
              <a:gd name="connsiteY7" fmla="*/ 8153400 h 12852400"/>
              <a:gd name="connsiteX8" fmla="*/ 7670800 w 19606688"/>
              <a:gd name="connsiteY8" fmla="*/ 6426200 h 12852400"/>
              <a:gd name="connsiteX9" fmla="*/ 9042400 w 19606688"/>
              <a:gd name="connsiteY9" fmla="*/ 6375400 h 12852400"/>
              <a:gd name="connsiteX10" fmla="*/ 7721600 w 19606688"/>
              <a:gd name="connsiteY10" fmla="*/ 4927600 h 12852400"/>
              <a:gd name="connsiteX11" fmla="*/ 16253889 w 19606688"/>
              <a:gd name="connsiteY11" fmla="*/ 4902200 h 12852400"/>
              <a:gd name="connsiteX12" fmla="*/ 12774089 w 19606688"/>
              <a:gd name="connsiteY12" fmla="*/ 1625600 h 12852400"/>
              <a:gd name="connsiteX13" fmla="*/ 19606688 w 19606688"/>
              <a:gd name="connsiteY13" fmla="*/ 1625600 h 12852400"/>
              <a:gd name="connsiteX14" fmla="*/ 18285888 w 19606688"/>
              <a:gd name="connsiteY14" fmla="*/ 0 h 128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606688" h="12852400">
                <a:moveTo>
                  <a:pt x="0" y="12852400"/>
                </a:moveTo>
                <a:lnTo>
                  <a:pt x="1955800" y="12852400"/>
                </a:lnTo>
                <a:lnTo>
                  <a:pt x="558800" y="11201400"/>
                </a:lnTo>
                <a:lnTo>
                  <a:pt x="5461000" y="11176000"/>
                </a:lnTo>
                <a:lnTo>
                  <a:pt x="4064000" y="9575800"/>
                </a:lnTo>
                <a:lnTo>
                  <a:pt x="5537200" y="9652000"/>
                </a:lnTo>
                <a:lnTo>
                  <a:pt x="4140200" y="8178800"/>
                </a:lnTo>
                <a:lnTo>
                  <a:pt x="9067800" y="8153400"/>
                </a:lnTo>
                <a:lnTo>
                  <a:pt x="7670800" y="6426200"/>
                </a:lnTo>
                <a:lnTo>
                  <a:pt x="9042400" y="6375400"/>
                </a:lnTo>
                <a:lnTo>
                  <a:pt x="7721600" y="4927600"/>
                </a:lnTo>
                <a:lnTo>
                  <a:pt x="16253889" y="4902200"/>
                </a:lnTo>
                <a:lnTo>
                  <a:pt x="12774089" y="1625600"/>
                </a:lnTo>
                <a:lnTo>
                  <a:pt x="19606688" y="1625600"/>
                </a:lnTo>
                <a:lnTo>
                  <a:pt x="18285888" y="0"/>
                </a:lnTo>
              </a:path>
            </a:pathLst>
          </a:custGeom>
          <a:ln w="127000">
            <a:solidFill>
              <a:srgbClr val="FFFF00">
                <a:alpha val="70000"/>
              </a:srgbClr>
            </a:solidFill>
            <a:tailEnd type="triangle" w="med" len="med"/>
          </a:ln>
          <a:effectLst>
            <a:innerShdw blurRad="63500" dist="50800" dir="13500000">
              <a:schemeClr val="bg1">
                <a:alpha val="50000"/>
              </a:scheme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7" name="Conector recto 6"/>
          <p:cNvCxnSpPr/>
          <p:nvPr/>
        </p:nvCxnSpPr>
        <p:spPr>
          <a:xfrm flipH="1" flipV="1">
            <a:off x="20574000" y="7522349"/>
            <a:ext cx="1691471" cy="1613088"/>
          </a:xfrm>
          <a:prstGeom prst="line">
            <a:avLst/>
          </a:prstGeom>
          <a:ln w="127000">
            <a:solidFill>
              <a:srgbClr val="FFFF00">
                <a:alpha val="70000"/>
              </a:srgbClr>
            </a:solidFill>
            <a:prstDash val="dash"/>
            <a:tailEnd type="triangle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" name="Agrupar 11"/>
          <p:cNvGrpSpPr/>
          <p:nvPr/>
        </p:nvGrpSpPr>
        <p:grpSpPr>
          <a:xfrm>
            <a:off x="8614648" y="946666"/>
            <a:ext cx="12415744" cy="3489527"/>
            <a:chOff x="8300384" y="945142"/>
            <a:chExt cx="12415744" cy="3489527"/>
          </a:xfrm>
        </p:grpSpPr>
        <p:sp>
          <p:nvSpPr>
            <p:cNvPr id="44" name="CuadroTexto 43"/>
            <p:cNvSpPr txBox="1"/>
            <p:nvPr/>
          </p:nvSpPr>
          <p:spPr>
            <a:xfrm rot="10800000" flipV="1">
              <a:off x="17372620" y="2680342"/>
              <a:ext cx="3343508" cy="1754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5400" dirty="0" smtClean="0"/>
                <a:t>captura de </a:t>
              </a:r>
            </a:p>
            <a:p>
              <a:r>
                <a:rPr lang="es-ES" sz="5400" dirty="0" smtClean="0"/>
                <a:t>un neutrón</a:t>
              </a:r>
              <a:endParaRPr lang="es-ES" sz="5400" dirty="0"/>
            </a:p>
          </p:txBody>
        </p:sp>
        <p:grpSp>
          <p:nvGrpSpPr>
            <p:cNvPr id="9" name="Agrupar 8"/>
            <p:cNvGrpSpPr/>
            <p:nvPr/>
          </p:nvGrpSpPr>
          <p:grpSpPr>
            <a:xfrm>
              <a:off x="11885591" y="945142"/>
              <a:ext cx="5252526" cy="3480726"/>
              <a:chOff x="11885591" y="945142"/>
              <a:chExt cx="5252526" cy="3480726"/>
            </a:xfrm>
          </p:grpSpPr>
          <p:grpSp>
            <p:nvGrpSpPr>
              <p:cNvPr id="16" name="Agrupar 15"/>
              <p:cNvGrpSpPr/>
              <p:nvPr/>
            </p:nvGrpSpPr>
            <p:grpSpPr>
              <a:xfrm>
                <a:off x="12763500" y="1803400"/>
                <a:ext cx="3746499" cy="1754106"/>
                <a:chOff x="11696700" y="1803400"/>
                <a:chExt cx="3746499" cy="1754106"/>
              </a:xfrm>
            </p:grpSpPr>
            <p:cxnSp>
              <p:nvCxnSpPr>
                <p:cNvPr id="42" name="Conector recto 41"/>
                <p:cNvCxnSpPr/>
                <p:nvPr/>
              </p:nvCxnSpPr>
              <p:spPr>
                <a:xfrm>
                  <a:off x="13419652" y="3557505"/>
                  <a:ext cx="2023547" cy="0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  <a:tailEnd type="arrow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Conector recto 42"/>
                <p:cNvCxnSpPr/>
                <p:nvPr/>
              </p:nvCxnSpPr>
              <p:spPr>
                <a:xfrm flipH="1" flipV="1">
                  <a:off x="11696700" y="1803400"/>
                  <a:ext cx="1748354" cy="1754106"/>
                </a:xfrm>
                <a:prstGeom prst="line">
                  <a:avLst/>
                </a:prstGeom>
                <a:ln w="76200">
                  <a:solidFill>
                    <a:schemeClr val="tx1"/>
                  </a:solidFill>
                  <a:tailEnd type="arrow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" name="Agrupar 3"/>
              <p:cNvGrpSpPr/>
              <p:nvPr/>
            </p:nvGrpSpPr>
            <p:grpSpPr>
              <a:xfrm>
                <a:off x="13636433" y="2689142"/>
                <a:ext cx="3501684" cy="1736726"/>
                <a:chOff x="13636433" y="2694874"/>
                <a:chExt cx="3501684" cy="1736726"/>
              </a:xfrm>
            </p:grpSpPr>
            <p:sp>
              <p:nvSpPr>
                <p:cNvPr id="2" name="Rectángulo 1"/>
                <p:cNvSpPr/>
                <p:nvPr/>
              </p:nvSpPr>
              <p:spPr>
                <a:xfrm>
                  <a:off x="13636433" y="2696400"/>
                  <a:ext cx="1750842" cy="1735200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b"/>
                <a:lstStyle/>
                <a:p>
                  <a:pPr algn="ctr"/>
                  <a:r>
                    <a:rPr lang="es-ES" sz="4800" dirty="0" smtClean="0">
                      <a:solidFill>
                        <a:schemeClr val="tx1"/>
                      </a:solidFill>
                    </a:rPr>
                    <a:t>Z,A</a:t>
                  </a:r>
                  <a:endParaRPr lang="es-ES" sz="48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5" name="Rectángulo 44"/>
                <p:cNvSpPr/>
                <p:nvPr/>
              </p:nvSpPr>
              <p:spPr>
                <a:xfrm>
                  <a:off x="15387275" y="2694874"/>
                  <a:ext cx="1750842" cy="1735200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b"/>
                <a:lstStyle/>
                <a:p>
                  <a:pPr lvl="0" algn="ctr"/>
                  <a:r>
                    <a:rPr lang="es-ES" sz="4800" dirty="0">
                      <a:solidFill>
                        <a:prstClr val="black"/>
                      </a:solidFill>
                    </a:rPr>
                    <a:t>Z,</a:t>
                  </a:r>
                  <a:r>
                    <a:rPr lang="es-ES" sz="4800" dirty="0" smtClean="0">
                      <a:solidFill>
                        <a:prstClr val="black"/>
                      </a:solidFill>
                    </a:rPr>
                    <a:t>A+1</a:t>
                  </a:r>
                  <a:endParaRPr lang="es-ES" sz="480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6" name="Rectángulo 45"/>
              <p:cNvSpPr/>
              <p:nvPr/>
            </p:nvSpPr>
            <p:spPr>
              <a:xfrm>
                <a:off x="11885591" y="945142"/>
                <a:ext cx="1750842" cy="173520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lvl="0" algn="ctr"/>
                <a:r>
                  <a:rPr lang="es-ES" sz="4800" dirty="0" smtClean="0">
                    <a:solidFill>
                      <a:prstClr val="black"/>
                    </a:solidFill>
                  </a:rPr>
                  <a:t>Z+1,A</a:t>
                </a:r>
                <a:endParaRPr lang="es-ES" sz="48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7" name="CuadroTexto 46"/>
            <p:cNvSpPr txBox="1"/>
            <p:nvPr/>
          </p:nvSpPr>
          <p:spPr>
            <a:xfrm rot="10800000" flipV="1">
              <a:off x="8300384" y="1341513"/>
              <a:ext cx="3177147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5400" dirty="0" smtClean="0"/>
                <a:t>proceso </a:t>
              </a:r>
              <a:r>
                <a:rPr lang="es-ES" sz="5400" dirty="0" smtClean="0">
                  <a:latin typeface="Symbol" charset="2"/>
                  <a:cs typeface="Symbol" charset="2"/>
                </a:rPr>
                <a:t>b</a:t>
              </a:r>
              <a:r>
                <a:rPr lang="es-ES" sz="6600" baseline="30000" dirty="0" smtClean="0"/>
                <a:t>-</a:t>
              </a:r>
              <a:endParaRPr lang="es-ES" sz="5400" baseline="30000" dirty="0" smtClean="0"/>
            </a:p>
          </p:txBody>
        </p:sp>
      </p:grpSp>
      <p:sp>
        <p:nvSpPr>
          <p:cNvPr id="49" name="CuadroTexto 48"/>
          <p:cNvSpPr txBox="1"/>
          <p:nvPr/>
        </p:nvSpPr>
        <p:spPr>
          <a:xfrm rot="10800000" flipV="1">
            <a:off x="25246013" y="2266368"/>
            <a:ext cx="531089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 err="1" smtClean="0"/>
              <a:t>nucleosíntesis</a:t>
            </a:r>
            <a:endParaRPr lang="es-ES" sz="5400" b="1" dirty="0"/>
          </a:p>
          <a:p>
            <a:pPr algn="ctr"/>
            <a:r>
              <a:rPr lang="es-ES" sz="5400" b="1" dirty="0" smtClean="0"/>
              <a:t>del proceso-s</a:t>
            </a:r>
            <a:endParaRPr lang="es-ES" sz="5400" b="1" dirty="0"/>
          </a:p>
        </p:txBody>
      </p:sp>
      <p:cxnSp>
        <p:nvCxnSpPr>
          <p:cNvPr id="48" name="Conector recto 47"/>
          <p:cNvCxnSpPr/>
          <p:nvPr/>
        </p:nvCxnSpPr>
        <p:spPr>
          <a:xfrm flipH="1" flipV="1">
            <a:off x="12271825" y="16091294"/>
            <a:ext cx="1658125" cy="1550542"/>
          </a:xfrm>
          <a:prstGeom prst="line">
            <a:avLst/>
          </a:prstGeom>
          <a:ln w="127000">
            <a:solidFill>
              <a:schemeClr val="bg1">
                <a:lumMod val="50000"/>
                <a:alpha val="70000"/>
              </a:schemeClr>
            </a:solidFill>
            <a:prstDash val="sysDash"/>
            <a:tailEnd type="arrow" w="med" len="sm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Conector recto 53"/>
          <p:cNvCxnSpPr/>
          <p:nvPr/>
        </p:nvCxnSpPr>
        <p:spPr>
          <a:xfrm flipH="1" flipV="1">
            <a:off x="13929950" y="16057301"/>
            <a:ext cx="1658125" cy="1550542"/>
          </a:xfrm>
          <a:prstGeom prst="line">
            <a:avLst/>
          </a:prstGeom>
          <a:ln w="127000">
            <a:solidFill>
              <a:schemeClr val="bg1">
                <a:lumMod val="50000"/>
                <a:alpha val="70000"/>
              </a:schemeClr>
            </a:solidFill>
            <a:prstDash val="sysDash"/>
            <a:tailEnd type="arrow" w="med" len="sm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Conector recto 54"/>
          <p:cNvCxnSpPr/>
          <p:nvPr/>
        </p:nvCxnSpPr>
        <p:spPr>
          <a:xfrm flipH="1" flipV="1">
            <a:off x="15166139" y="15543658"/>
            <a:ext cx="2322114" cy="2064185"/>
          </a:xfrm>
          <a:prstGeom prst="line">
            <a:avLst/>
          </a:prstGeom>
          <a:ln w="127000">
            <a:solidFill>
              <a:schemeClr val="bg1">
                <a:lumMod val="50000"/>
                <a:alpha val="70000"/>
              </a:schemeClr>
            </a:solidFill>
            <a:prstDash val="sysDash"/>
            <a:tailEnd type="arrow" w="med" len="sm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55"/>
          <p:cNvCxnSpPr/>
          <p:nvPr/>
        </p:nvCxnSpPr>
        <p:spPr>
          <a:xfrm flipH="1" flipV="1">
            <a:off x="17488254" y="16048784"/>
            <a:ext cx="1658124" cy="1457367"/>
          </a:xfrm>
          <a:prstGeom prst="line">
            <a:avLst/>
          </a:prstGeom>
          <a:ln w="127000">
            <a:solidFill>
              <a:schemeClr val="bg1">
                <a:lumMod val="50000"/>
                <a:alpha val="70000"/>
              </a:schemeClr>
            </a:solidFill>
            <a:prstDash val="sysDash"/>
            <a:tailEnd type="arrow" w="med" len="sm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Conector recto 56"/>
          <p:cNvCxnSpPr/>
          <p:nvPr/>
        </p:nvCxnSpPr>
        <p:spPr>
          <a:xfrm flipH="1" flipV="1">
            <a:off x="17488254" y="14465631"/>
            <a:ext cx="3542138" cy="3142212"/>
          </a:xfrm>
          <a:prstGeom prst="line">
            <a:avLst/>
          </a:prstGeom>
          <a:ln w="127000">
            <a:solidFill>
              <a:schemeClr val="bg1">
                <a:lumMod val="50000"/>
                <a:alpha val="70000"/>
              </a:schemeClr>
            </a:solidFill>
            <a:prstDash val="sysDash"/>
            <a:tailEnd type="arrow" w="med" len="sm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Conector recto 57"/>
          <p:cNvCxnSpPr/>
          <p:nvPr/>
        </p:nvCxnSpPr>
        <p:spPr>
          <a:xfrm flipH="1" flipV="1">
            <a:off x="17452381" y="12894524"/>
            <a:ext cx="5340829" cy="4611627"/>
          </a:xfrm>
          <a:prstGeom prst="line">
            <a:avLst/>
          </a:prstGeom>
          <a:ln w="127000">
            <a:solidFill>
              <a:schemeClr val="bg1">
                <a:lumMod val="50000"/>
                <a:alpha val="70000"/>
              </a:schemeClr>
            </a:solidFill>
            <a:prstDash val="sysDash"/>
            <a:tailEnd type="arrow" w="med" len="sm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Conector recto 59"/>
          <p:cNvCxnSpPr/>
          <p:nvPr/>
        </p:nvCxnSpPr>
        <p:spPr>
          <a:xfrm flipH="1" flipV="1">
            <a:off x="18605386" y="12350860"/>
            <a:ext cx="5964066" cy="5256983"/>
          </a:xfrm>
          <a:prstGeom prst="line">
            <a:avLst/>
          </a:prstGeom>
          <a:ln w="127000">
            <a:solidFill>
              <a:schemeClr val="bg1">
                <a:lumMod val="50000"/>
                <a:alpha val="70000"/>
              </a:schemeClr>
            </a:solidFill>
            <a:prstDash val="sysDash"/>
            <a:tailEnd type="arrow" w="med" len="sm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Conector recto 61"/>
          <p:cNvCxnSpPr/>
          <p:nvPr/>
        </p:nvCxnSpPr>
        <p:spPr>
          <a:xfrm flipH="1" flipV="1">
            <a:off x="18605386" y="10656033"/>
            <a:ext cx="6960923" cy="6103708"/>
          </a:xfrm>
          <a:prstGeom prst="line">
            <a:avLst/>
          </a:prstGeom>
          <a:ln w="127000">
            <a:solidFill>
              <a:schemeClr val="bg1">
                <a:lumMod val="50000"/>
                <a:alpha val="70000"/>
              </a:schemeClr>
            </a:solidFill>
            <a:prstDash val="sysDash"/>
            <a:tailEnd type="arrow" w="med" len="sm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Conector recto 63"/>
          <p:cNvCxnSpPr/>
          <p:nvPr/>
        </p:nvCxnSpPr>
        <p:spPr>
          <a:xfrm flipH="1" flipV="1">
            <a:off x="19312749" y="9615764"/>
            <a:ext cx="7357201" cy="6643686"/>
          </a:xfrm>
          <a:prstGeom prst="line">
            <a:avLst/>
          </a:prstGeom>
          <a:ln w="127000">
            <a:solidFill>
              <a:schemeClr val="bg1">
                <a:lumMod val="50000"/>
                <a:alpha val="70000"/>
              </a:schemeClr>
            </a:solidFill>
            <a:prstDash val="sysDash"/>
            <a:tailEnd type="arrow" w="med" len="sm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Conector recto 65"/>
          <p:cNvCxnSpPr/>
          <p:nvPr/>
        </p:nvCxnSpPr>
        <p:spPr>
          <a:xfrm flipH="1" flipV="1">
            <a:off x="21030393" y="9615764"/>
            <a:ext cx="6601676" cy="5927894"/>
          </a:xfrm>
          <a:prstGeom prst="line">
            <a:avLst/>
          </a:prstGeom>
          <a:ln w="127000">
            <a:solidFill>
              <a:schemeClr val="bg1">
                <a:lumMod val="50000"/>
                <a:alpha val="70000"/>
              </a:schemeClr>
            </a:solidFill>
            <a:prstDash val="sysDash"/>
            <a:tailEnd type="arrow" w="med" len="sm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Conector recto 71"/>
          <p:cNvCxnSpPr/>
          <p:nvPr/>
        </p:nvCxnSpPr>
        <p:spPr>
          <a:xfrm flipH="1" flipV="1">
            <a:off x="22265471" y="9135437"/>
            <a:ext cx="6424930" cy="5719351"/>
          </a:xfrm>
          <a:prstGeom prst="line">
            <a:avLst/>
          </a:prstGeom>
          <a:ln w="127000">
            <a:solidFill>
              <a:schemeClr val="bg1">
                <a:lumMod val="50000"/>
                <a:alpha val="70000"/>
              </a:schemeClr>
            </a:solidFill>
            <a:prstDash val="sysDash"/>
            <a:tailEnd type="arrow" w="med" len="sm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Conector recto 72"/>
          <p:cNvCxnSpPr/>
          <p:nvPr/>
        </p:nvCxnSpPr>
        <p:spPr>
          <a:xfrm flipH="1" flipV="1">
            <a:off x="24569452" y="9615764"/>
            <a:ext cx="4832917" cy="4272427"/>
          </a:xfrm>
          <a:prstGeom prst="line">
            <a:avLst/>
          </a:prstGeom>
          <a:ln w="127000">
            <a:solidFill>
              <a:schemeClr val="bg1">
                <a:lumMod val="50000"/>
                <a:alpha val="70000"/>
              </a:schemeClr>
            </a:solidFill>
            <a:prstDash val="sysDash"/>
            <a:tailEnd type="arrow" w="med" len="sm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Conector recto 73"/>
          <p:cNvCxnSpPr/>
          <p:nvPr/>
        </p:nvCxnSpPr>
        <p:spPr>
          <a:xfrm flipH="1" flipV="1">
            <a:off x="25746315" y="9135437"/>
            <a:ext cx="4174885" cy="3622539"/>
          </a:xfrm>
          <a:prstGeom prst="line">
            <a:avLst/>
          </a:prstGeom>
          <a:ln w="127000">
            <a:solidFill>
              <a:schemeClr val="bg1">
                <a:lumMod val="50000"/>
                <a:alpha val="70000"/>
              </a:schemeClr>
            </a:solidFill>
            <a:prstDash val="sysDash"/>
            <a:tailEnd type="arrow" w="med" len="sm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Conector recto 75"/>
          <p:cNvCxnSpPr/>
          <p:nvPr/>
        </p:nvCxnSpPr>
        <p:spPr>
          <a:xfrm flipH="1" flipV="1">
            <a:off x="28203136" y="9642353"/>
            <a:ext cx="2180595" cy="1979787"/>
          </a:xfrm>
          <a:prstGeom prst="line">
            <a:avLst/>
          </a:prstGeom>
          <a:ln w="127000">
            <a:solidFill>
              <a:schemeClr val="bg1">
                <a:lumMod val="50000"/>
                <a:alpha val="70000"/>
              </a:schemeClr>
            </a:solidFill>
            <a:prstDash val="sysDash"/>
            <a:tailEnd type="arrow" w="med" len="sm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Conector recto 84"/>
          <p:cNvCxnSpPr/>
          <p:nvPr/>
        </p:nvCxnSpPr>
        <p:spPr>
          <a:xfrm flipH="1" flipV="1">
            <a:off x="26469631" y="6566727"/>
            <a:ext cx="5227811" cy="4574364"/>
          </a:xfrm>
          <a:prstGeom prst="line">
            <a:avLst/>
          </a:prstGeom>
          <a:ln w="127000">
            <a:solidFill>
              <a:schemeClr val="bg1">
                <a:lumMod val="50000"/>
                <a:alpha val="70000"/>
              </a:schemeClr>
            </a:solidFill>
            <a:prstDash val="sysDash"/>
            <a:tailEnd type="arrow" w="med" len="sm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Conector recto 85"/>
          <p:cNvCxnSpPr/>
          <p:nvPr/>
        </p:nvCxnSpPr>
        <p:spPr>
          <a:xfrm flipH="1" flipV="1">
            <a:off x="28203137" y="6566727"/>
            <a:ext cx="4489680" cy="3920137"/>
          </a:xfrm>
          <a:prstGeom prst="line">
            <a:avLst/>
          </a:prstGeom>
          <a:ln w="127000">
            <a:solidFill>
              <a:schemeClr val="bg1">
                <a:lumMod val="50000"/>
                <a:alpha val="70000"/>
              </a:schemeClr>
            </a:solidFill>
            <a:prstDash val="sysDash"/>
            <a:tailEnd type="arrow" w="med" len="sm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Conector recto 86"/>
          <p:cNvCxnSpPr/>
          <p:nvPr/>
        </p:nvCxnSpPr>
        <p:spPr>
          <a:xfrm flipH="1" flipV="1">
            <a:off x="29202203" y="5722217"/>
            <a:ext cx="4258057" cy="3920136"/>
          </a:xfrm>
          <a:prstGeom prst="line">
            <a:avLst/>
          </a:prstGeom>
          <a:ln w="127000">
            <a:solidFill>
              <a:schemeClr val="bg1">
                <a:lumMod val="50000"/>
                <a:alpha val="70000"/>
              </a:schemeClr>
            </a:solidFill>
            <a:prstDash val="sysDash"/>
            <a:tailEnd type="arrow" w="med" len="sm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Conector recto 87"/>
          <p:cNvCxnSpPr/>
          <p:nvPr/>
        </p:nvCxnSpPr>
        <p:spPr>
          <a:xfrm flipH="1" flipV="1">
            <a:off x="31697443" y="6360359"/>
            <a:ext cx="3539059" cy="3255405"/>
          </a:xfrm>
          <a:prstGeom prst="line">
            <a:avLst/>
          </a:prstGeom>
          <a:ln w="127000">
            <a:solidFill>
              <a:schemeClr val="bg1">
                <a:lumMod val="50000"/>
                <a:alpha val="70000"/>
              </a:schemeClr>
            </a:solidFill>
            <a:prstDash val="sysDash"/>
            <a:tailEnd type="arrow" w="med" len="sm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9" name="Conector recto 88"/>
          <p:cNvCxnSpPr/>
          <p:nvPr/>
        </p:nvCxnSpPr>
        <p:spPr>
          <a:xfrm flipH="1" flipV="1">
            <a:off x="31768018" y="4885056"/>
            <a:ext cx="3539059" cy="3255405"/>
          </a:xfrm>
          <a:prstGeom prst="line">
            <a:avLst/>
          </a:prstGeom>
          <a:ln w="127000">
            <a:solidFill>
              <a:schemeClr val="bg1">
                <a:lumMod val="50000"/>
                <a:alpha val="70000"/>
              </a:schemeClr>
            </a:solidFill>
            <a:prstDash val="sysDash"/>
            <a:tailEnd type="arrow" w="med" len="sm"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CuadroTexto 89"/>
          <p:cNvSpPr txBox="1"/>
          <p:nvPr/>
        </p:nvSpPr>
        <p:spPr>
          <a:xfrm rot="8332863" flipV="1">
            <a:off x="26164656" y="14851885"/>
            <a:ext cx="5424081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5400" b="1" dirty="0" err="1" smtClean="0"/>
              <a:t>nucleosíntesis</a:t>
            </a:r>
            <a:endParaRPr lang="es-ES" sz="5400" b="1" dirty="0"/>
          </a:p>
          <a:p>
            <a:pPr algn="ctr"/>
            <a:r>
              <a:rPr lang="es-ES" sz="5400" b="1" dirty="0" smtClean="0"/>
              <a:t>del proceso-r </a:t>
            </a:r>
            <a:endParaRPr lang="es-ES" sz="5400" b="1" dirty="0"/>
          </a:p>
        </p:txBody>
      </p:sp>
    </p:spTree>
    <p:extLst>
      <p:ext uri="{BB962C8B-B14F-4D97-AF65-F5344CB8AC3E}">
        <p14:creationId xmlns:p14="http://schemas.microsoft.com/office/powerpoint/2010/main" val="407155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2331</TotalTime>
  <Words>171</Words>
  <Application>Microsoft Macintosh PowerPoint</Application>
  <PresentationFormat>Personalizado</PresentationFormat>
  <Paragraphs>100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576</cp:revision>
  <cp:lastPrinted>2016-01-28T09:03:58Z</cp:lastPrinted>
  <dcterms:created xsi:type="dcterms:W3CDTF">2016-01-27T21:39:04Z</dcterms:created>
  <dcterms:modified xsi:type="dcterms:W3CDTF">2016-11-16T10:32:16Z</dcterms:modified>
</cp:coreProperties>
</file>