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8" r:id="rId2"/>
  </p:sldIdLst>
  <p:sldSz cx="9906000" cy="6858000" type="A4"/>
  <p:notesSz cx="6858000" cy="9144000"/>
  <p:defaultTextStyle>
    <a:defPPr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87" d="100"/>
          <a:sy n="87" d="100"/>
        </p:scale>
        <p:origin x="-648" y="-96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7879E-6BB0-DE45-B1CD-966AD759A428}" type="datetimeFigureOut">
              <a:rPr lang="es-ES" smtClean="0"/>
              <a:t>15/11/16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6D0BF-175C-BA4B-BACE-D48A59B1E117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355258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7879E-6BB0-DE45-B1CD-966AD759A428}" type="datetimeFigureOut">
              <a:rPr lang="es-ES" smtClean="0"/>
              <a:t>15/11/16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6D0BF-175C-BA4B-BACE-D48A59B1E117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183661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7879E-6BB0-DE45-B1CD-966AD759A428}" type="datetimeFigureOut">
              <a:rPr lang="es-ES" smtClean="0"/>
              <a:t>15/11/16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6D0BF-175C-BA4B-BACE-D48A59B1E117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97139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7879E-6BB0-DE45-B1CD-966AD759A428}" type="datetimeFigureOut">
              <a:rPr lang="es-ES" smtClean="0"/>
              <a:t>15/11/16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6D0BF-175C-BA4B-BACE-D48A59B1E117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386110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7879E-6BB0-DE45-B1CD-966AD759A428}" type="datetimeFigureOut">
              <a:rPr lang="es-ES" smtClean="0"/>
              <a:t>15/11/16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6D0BF-175C-BA4B-BACE-D48A59B1E117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4875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7879E-6BB0-DE45-B1CD-966AD759A428}" type="datetimeFigureOut">
              <a:rPr lang="es-ES" smtClean="0"/>
              <a:t>15/11/16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6D0BF-175C-BA4B-BACE-D48A59B1E117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966439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7879E-6BB0-DE45-B1CD-966AD759A428}" type="datetimeFigureOut">
              <a:rPr lang="es-ES" smtClean="0"/>
              <a:t>15/11/16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6D0BF-175C-BA4B-BACE-D48A59B1E117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774299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7879E-6BB0-DE45-B1CD-966AD759A428}" type="datetimeFigureOut">
              <a:rPr lang="es-ES" smtClean="0"/>
              <a:t>15/11/16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6D0BF-175C-BA4B-BACE-D48A59B1E117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506742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7879E-6BB0-DE45-B1CD-966AD759A428}" type="datetimeFigureOut">
              <a:rPr lang="es-ES" smtClean="0"/>
              <a:t>15/11/16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6D0BF-175C-BA4B-BACE-D48A59B1E117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544591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7879E-6BB0-DE45-B1CD-966AD759A428}" type="datetimeFigureOut">
              <a:rPr lang="es-ES" smtClean="0"/>
              <a:t>15/11/16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6D0BF-175C-BA4B-BACE-D48A59B1E117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536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7879E-6BB0-DE45-B1CD-966AD759A428}" type="datetimeFigureOut">
              <a:rPr lang="es-ES" smtClean="0"/>
              <a:t>15/11/16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56D0BF-175C-BA4B-BACE-D48A59B1E117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32689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87879E-6BB0-DE45-B1CD-966AD759A428}" type="datetimeFigureOut">
              <a:rPr lang="es-ES" smtClean="0"/>
              <a:t>15/11/16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56D0BF-175C-BA4B-BACE-D48A59B1E117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581418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Agrupar 4"/>
          <p:cNvGrpSpPr/>
          <p:nvPr/>
        </p:nvGrpSpPr>
        <p:grpSpPr>
          <a:xfrm>
            <a:off x="542463" y="874118"/>
            <a:ext cx="6899736" cy="4873673"/>
            <a:chOff x="542463" y="874118"/>
            <a:chExt cx="6899736" cy="4873673"/>
          </a:xfrm>
        </p:grpSpPr>
        <p:grpSp>
          <p:nvGrpSpPr>
            <p:cNvPr id="40" name="Agrupar 39"/>
            <p:cNvGrpSpPr/>
            <p:nvPr/>
          </p:nvGrpSpPr>
          <p:grpSpPr>
            <a:xfrm>
              <a:off x="5519506" y="2283106"/>
              <a:ext cx="1922693" cy="2565739"/>
              <a:chOff x="3561413" y="3478798"/>
              <a:chExt cx="1570788" cy="2565739"/>
            </a:xfrm>
          </p:grpSpPr>
          <p:sp>
            <p:nvSpPr>
              <p:cNvPr id="64" name="CuadroTexto 63"/>
              <p:cNvSpPr txBox="1"/>
              <p:nvPr/>
            </p:nvSpPr>
            <p:spPr>
              <a:xfrm>
                <a:off x="3561413" y="3478798"/>
                <a:ext cx="1570788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s-ES" dirty="0" smtClean="0"/>
                  <a:t>Tipo de </a:t>
                </a:r>
              </a:p>
              <a:p>
                <a:r>
                  <a:rPr lang="es-ES" dirty="0" smtClean="0"/>
                  <a:t>desintegración</a:t>
                </a:r>
                <a:endParaRPr lang="es-ES" dirty="0"/>
              </a:p>
            </p:txBody>
          </p:sp>
          <p:grpSp>
            <p:nvGrpSpPr>
              <p:cNvPr id="39" name="Agrupar 38"/>
              <p:cNvGrpSpPr/>
              <p:nvPr/>
            </p:nvGrpSpPr>
            <p:grpSpPr>
              <a:xfrm>
                <a:off x="3588808" y="4175909"/>
                <a:ext cx="182880" cy="744382"/>
                <a:chOff x="3588808" y="4175909"/>
                <a:chExt cx="182880" cy="744382"/>
              </a:xfrm>
            </p:grpSpPr>
            <p:grpSp>
              <p:nvGrpSpPr>
                <p:cNvPr id="34" name="Agrupar 33"/>
                <p:cNvGrpSpPr/>
                <p:nvPr/>
              </p:nvGrpSpPr>
              <p:grpSpPr>
                <a:xfrm>
                  <a:off x="3588808" y="4175909"/>
                  <a:ext cx="182880" cy="466222"/>
                  <a:chOff x="3588808" y="4175909"/>
                  <a:chExt cx="182880" cy="466222"/>
                </a:xfrm>
              </p:grpSpPr>
              <p:sp>
                <p:nvSpPr>
                  <p:cNvPr id="33" name="Rectángulo 32"/>
                  <p:cNvSpPr>
                    <a:spLocks noChangeAspect="1"/>
                  </p:cNvSpPr>
                  <p:nvPr/>
                </p:nvSpPr>
                <p:spPr>
                  <a:xfrm>
                    <a:off x="3588808" y="4175909"/>
                    <a:ext cx="182880" cy="182880"/>
                  </a:xfrm>
                  <a:prstGeom prst="rect">
                    <a:avLst/>
                  </a:prstGeom>
                  <a:solidFill>
                    <a:schemeClr val="accent1">
                      <a:lumMod val="60000"/>
                      <a:lumOff val="40000"/>
                    </a:schemeClr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67" name="Rectángulo 66"/>
                  <p:cNvSpPr>
                    <a:spLocks noChangeAspect="1"/>
                  </p:cNvSpPr>
                  <p:nvPr/>
                </p:nvSpPr>
                <p:spPr>
                  <a:xfrm>
                    <a:off x="3588808" y="4459251"/>
                    <a:ext cx="182880" cy="182880"/>
                  </a:xfrm>
                  <a:prstGeom prst="rect">
                    <a:avLst/>
                  </a:prstGeom>
                  <a:solidFill>
                    <a:schemeClr val="accent6">
                      <a:lumMod val="60000"/>
                      <a:lumOff val="40000"/>
                    </a:schemeClr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/>
                  </a:p>
                </p:txBody>
              </p:sp>
            </p:grpSp>
            <p:sp>
              <p:nvSpPr>
                <p:cNvPr id="71" name="Rectángulo 70"/>
                <p:cNvSpPr>
                  <a:spLocks noChangeAspect="1"/>
                </p:cNvSpPr>
                <p:nvPr/>
              </p:nvSpPr>
              <p:spPr>
                <a:xfrm>
                  <a:off x="3588808" y="4737411"/>
                  <a:ext cx="182880" cy="182880"/>
                </a:xfrm>
                <a:prstGeom prst="rect">
                  <a:avLst/>
                </a:prstGeom>
                <a:solidFill>
                  <a:srgbClr val="FFFF00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</p:grpSp>
          <p:sp>
            <p:nvSpPr>
              <p:cNvPr id="74" name="Rectángulo 73"/>
              <p:cNvSpPr>
                <a:spLocks noChangeAspect="1"/>
              </p:cNvSpPr>
              <p:nvPr/>
            </p:nvSpPr>
            <p:spPr>
              <a:xfrm>
                <a:off x="3588808" y="5020753"/>
                <a:ext cx="182880" cy="182880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grpSp>
            <p:nvGrpSpPr>
              <p:cNvPr id="75" name="Agrupar 74"/>
              <p:cNvGrpSpPr/>
              <p:nvPr/>
            </p:nvGrpSpPr>
            <p:grpSpPr>
              <a:xfrm>
                <a:off x="3588808" y="5300155"/>
                <a:ext cx="182880" cy="744382"/>
                <a:chOff x="3588808" y="4175909"/>
                <a:chExt cx="182880" cy="744382"/>
              </a:xfrm>
            </p:grpSpPr>
            <p:grpSp>
              <p:nvGrpSpPr>
                <p:cNvPr id="76" name="Agrupar 75"/>
                <p:cNvGrpSpPr/>
                <p:nvPr/>
              </p:nvGrpSpPr>
              <p:grpSpPr>
                <a:xfrm>
                  <a:off x="3588808" y="4175909"/>
                  <a:ext cx="182880" cy="466222"/>
                  <a:chOff x="3588808" y="4175909"/>
                  <a:chExt cx="182880" cy="466222"/>
                </a:xfrm>
              </p:grpSpPr>
              <p:sp>
                <p:nvSpPr>
                  <p:cNvPr id="78" name="Rectángulo 77"/>
                  <p:cNvSpPr>
                    <a:spLocks noChangeAspect="1"/>
                  </p:cNvSpPr>
                  <p:nvPr/>
                </p:nvSpPr>
                <p:spPr>
                  <a:xfrm>
                    <a:off x="3588808" y="4175909"/>
                    <a:ext cx="182880" cy="182880"/>
                  </a:xfrm>
                  <a:prstGeom prst="rect">
                    <a:avLst/>
                  </a:prstGeom>
                  <a:solidFill>
                    <a:schemeClr val="bg1">
                      <a:lumMod val="75000"/>
                    </a:schemeClr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/>
                  </a:p>
                </p:txBody>
              </p:sp>
              <p:sp>
                <p:nvSpPr>
                  <p:cNvPr id="79" name="Rectángulo 78"/>
                  <p:cNvSpPr>
                    <a:spLocks noChangeAspect="1"/>
                  </p:cNvSpPr>
                  <p:nvPr/>
                </p:nvSpPr>
                <p:spPr>
                  <a:xfrm>
                    <a:off x="3588808" y="4459251"/>
                    <a:ext cx="182880" cy="182880"/>
                  </a:xfrm>
                  <a:prstGeom prst="rect">
                    <a:avLst/>
                  </a:prstGeom>
                  <a:solidFill>
                    <a:schemeClr val="accent6">
                      <a:lumMod val="50000"/>
                    </a:schemeClr>
                  </a:solidFill>
                  <a:ln>
                    <a:noFill/>
                  </a:ln>
                  <a:effectLst/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/>
                  </a:p>
                </p:txBody>
              </p:sp>
            </p:grpSp>
            <p:sp>
              <p:nvSpPr>
                <p:cNvPr id="77" name="Rectángulo 76"/>
                <p:cNvSpPr>
                  <a:spLocks noChangeAspect="1"/>
                </p:cNvSpPr>
                <p:nvPr/>
              </p:nvSpPr>
              <p:spPr>
                <a:xfrm>
                  <a:off x="3588808" y="4737411"/>
                  <a:ext cx="182880" cy="182880"/>
                </a:xfrm>
                <a:prstGeom prst="rect">
                  <a:avLst/>
                </a:prstGeom>
                <a:solidFill>
                  <a:schemeClr val="tx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</p:grpSp>
        </p:grpSp>
        <p:grpSp>
          <p:nvGrpSpPr>
            <p:cNvPr id="4" name="Agrupar 3"/>
            <p:cNvGrpSpPr/>
            <p:nvPr/>
          </p:nvGrpSpPr>
          <p:grpSpPr>
            <a:xfrm>
              <a:off x="5752457" y="2875193"/>
              <a:ext cx="1667715" cy="2034045"/>
              <a:chOff x="3735097" y="3698337"/>
              <a:chExt cx="1667715" cy="2034045"/>
            </a:xfrm>
          </p:grpSpPr>
          <p:sp>
            <p:nvSpPr>
              <p:cNvPr id="82" name="CuadroTexto 81"/>
              <p:cNvSpPr txBox="1"/>
              <p:nvPr/>
            </p:nvSpPr>
            <p:spPr>
              <a:xfrm>
                <a:off x="3738474" y="4550202"/>
                <a:ext cx="166433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s-ES" sz="1600" dirty="0"/>
                  <a:t>f</a:t>
                </a:r>
                <a:r>
                  <a:rPr lang="es-ES" sz="1600" dirty="0" smtClean="0"/>
                  <a:t>isión espontánea</a:t>
                </a:r>
                <a:endParaRPr lang="es-ES" sz="1600" baseline="30000" dirty="0" smtClean="0"/>
              </a:p>
            </p:txBody>
          </p:sp>
          <p:grpSp>
            <p:nvGrpSpPr>
              <p:cNvPr id="2" name="Agrupar 1"/>
              <p:cNvGrpSpPr/>
              <p:nvPr/>
            </p:nvGrpSpPr>
            <p:grpSpPr>
              <a:xfrm>
                <a:off x="3736050" y="3698337"/>
                <a:ext cx="364202" cy="880168"/>
                <a:chOff x="3801360" y="3698337"/>
                <a:chExt cx="364202" cy="880168"/>
              </a:xfrm>
            </p:grpSpPr>
            <p:sp>
              <p:nvSpPr>
                <p:cNvPr id="80" name="CuadroTexto 79"/>
                <p:cNvSpPr txBox="1"/>
                <p:nvPr/>
              </p:nvSpPr>
              <p:spPr>
                <a:xfrm>
                  <a:off x="3801360" y="3698337"/>
                  <a:ext cx="364202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s-ES" sz="1600" dirty="0" smtClean="0"/>
                    <a:t>β</a:t>
                  </a:r>
                  <a:r>
                    <a:rPr lang="es-ES" sz="1600" baseline="30000" dirty="0" smtClean="0"/>
                    <a:t>+</a:t>
                  </a:r>
                </a:p>
              </p:txBody>
            </p:sp>
            <p:sp>
              <p:nvSpPr>
                <p:cNvPr id="81" name="CuadroTexto 80"/>
                <p:cNvSpPr txBox="1"/>
                <p:nvPr/>
              </p:nvSpPr>
              <p:spPr>
                <a:xfrm>
                  <a:off x="3809884" y="3986089"/>
                  <a:ext cx="338554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s-ES" sz="1600" dirty="0" smtClean="0"/>
                    <a:t>β</a:t>
                  </a:r>
                  <a:r>
                    <a:rPr lang="es-ES" sz="1600" baseline="30000" dirty="0" smtClean="0"/>
                    <a:t>-</a:t>
                  </a:r>
                </a:p>
              </p:txBody>
            </p:sp>
            <p:sp>
              <p:nvSpPr>
                <p:cNvPr id="84" name="CuadroTexto 83"/>
                <p:cNvSpPr txBox="1"/>
                <p:nvPr/>
              </p:nvSpPr>
              <p:spPr>
                <a:xfrm>
                  <a:off x="3805840" y="4239951"/>
                  <a:ext cx="304727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ES" sz="1600" dirty="0" smtClean="0"/>
                    <a:t>α</a:t>
                  </a:r>
                </a:p>
              </p:txBody>
            </p:sp>
          </p:grpSp>
          <p:grpSp>
            <p:nvGrpSpPr>
              <p:cNvPr id="69" name="Agrupar 68"/>
              <p:cNvGrpSpPr/>
              <p:nvPr/>
            </p:nvGrpSpPr>
            <p:grpSpPr>
              <a:xfrm>
                <a:off x="3735097" y="4831142"/>
                <a:ext cx="814893" cy="901240"/>
                <a:chOff x="3791883" y="3698337"/>
                <a:chExt cx="814893" cy="901240"/>
              </a:xfrm>
            </p:grpSpPr>
            <p:sp>
              <p:nvSpPr>
                <p:cNvPr id="73" name="CuadroTexto 72"/>
                <p:cNvSpPr txBox="1"/>
                <p:nvPr/>
              </p:nvSpPr>
              <p:spPr>
                <a:xfrm>
                  <a:off x="3809313" y="3698337"/>
                  <a:ext cx="292468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s-ES" sz="1600" dirty="0"/>
                    <a:t>n</a:t>
                  </a:r>
                  <a:endParaRPr lang="es-ES" sz="1600" baseline="30000" dirty="0" smtClean="0"/>
                </a:p>
              </p:txBody>
            </p:sp>
            <p:sp>
              <p:nvSpPr>
                <p:cNvPr id="83" name="CuadroTexto 82"/>
                <p:cNvSpPr txBox="1"/>
                <p:nvPr/>
              </p:nvSpPr>
              <p:spPr>
                <a:xfrm>
                  <a:off x="3811247" y="3958422"/>
                  <a:ext cx="292468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s-ES" sz="1600" dirty="0"/>
                    <a:t>p</a:t>
                  </a:r>
                  <a:endParaRPr lang="es-ES" sz="1600" baseline="30000" dirty="0" smtClean="0"/>
                </a:p>
              </p:txBody>
            </p:sp>
            <p:sp>
              <p:nvSpPr>
                <p:cNvPr id="85" name="CuadroTexto 84"/>
                <p:cNvSpPr txBox="1"/>
                <p:nvPr/>
              </p:nvSpPr>
              <p:spPr>
                <a:xfrm>
                  <a:off x="3791883" y="4261023"/>
                  <a:ext cx="814893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ES" sz="1600" dirty="0" smtClean="0"/>
                    <a:t>estable</a:t>
                  </a:r>
                </a:p>
              </p:txBody>
            </p:sp>
          </p:grpSp>
        </p:grpSp>
        <p:pic>
          <p:nvPicPr>
            <p:cNvPr id="89" name="Imagen 88" descr="chart.png"/>
            <p:cNvPicPr>
              <a:picLocks noChangeAspect="1"/>
            </p:cNvPicPr>
            <p:nvPr/>
          </p:nvPicPr>
          <p:blipFill>
            <a:blip r:embed="rId2">
              <a:alphaModFix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 flipV="1">
              <a:off x="2193061" y="341808"/>
              <a:ext cx="3694321" cy="5555010"/>
            </a:xfrm>
            <a:prstGeom prst="rect">
              <a:avLst/>
            </a:prstGeom>
            <a:ln>
              <a:noFill/>
            </a:ln>
          </p:spPr>
        </p:pic>
        <p:grpSp>
          <p:nvGrpSpPr>
            <p:cNvPr id="138" name="Agrupar 137"/>
            <p:cNvGrpSpPr>
              <a:grpSpLocks noChangeAspect="1"/>
            </p:cNvGrpSpPr>
            <p:nvPr/>
          </p:nvGrpSpPr>
          <p:grpSpPr>
            <a:xfrm rot="16200000" flipV="1">
              <a:off x="1544481" y="-127900"/>
              <a:ext cx="4873673" cy="6877710"/>
              <a:chOff x="-415441" y="-132320"/>
              <a:chExt cx="5130184" cy="7239999"/>
            </a:xfrm>
          </p:grpSpPr>
          <p:grpSp>
            <p:nvGrpSpPr>
              <p:cNvPr id="176" name="Agrupar 175"/>
              <p:cNvGrpSpPr/>
              <p:nvPr/>
            </p:nvGrpSpPr>
            <p:grpSpPr>
              <a:xfrm>
                <a:off x="303051" y="-132320"/>
                <a:ext cx="4411692" cy="6552302"/>
                <a:chOff x="5453607" y="-259320"/>
                <a:chExt cx="4411692" cy="6552302"/>
              </a:xfrm>
            </p:grpSpPr>
            <p:grpSp>
              <p:nvGrpSpPr>
                <p:cNvPr id="179" name="Agrupar 178"/>
                <p:cNvGrpSpPr/>
                <p:nvPr/>
              </p:nvGrpSpPr>
              <p:grpSpPr>
                <a:xfrm>
                  <a:off x="5453607" y="-259320"/>
                  <a:ext cx="4411692" cy="6552302"/>
                  <a:chOff x="5453607" y="-259320"/>
                  <a:chExt cx="4411692" cy="6552302"/>
                </a:xfrm>
              </p:grpSpPr>
              <p:cxnSp>
                <p:nvCxnSpPr>
                  <p:cNvPr id="181" name="Conector recto 180"/>
                  <p:cNvCxnSpPr/>
                  <p:nvPr/>
                </p:nvCxnSpPr>
                <p:spPr>
                  <a:xfrm rot="16200000" flipH="1">
                    <a:off x="7659452" y="4087135"/>
                    <a:ext cx="2" cy="4411692"/>
                  </a:xfrm>
                  <a:prstGeom prst="line">
                    <a:avLst/>
                  </a:prstGeom>
                  <a:ln w="38100">
                    <a:solidFill>
                      <a:schemeClr val="tx1"/>
                    </a:solidFill>
                    <a:tailEnd type="arrow"/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2" name="Conector recto 181"/>
                  <p:cNvCxnSpPr/>
                  <p:nvPr/>
                </p:nvCxnSpPr>
                <p:spPr>
                  <a:xfrm rot="16200000">
                    <a:off x="2191201" y="3016829"/>
                    <a:ext cx="6552302" cy="4"/>
                  </a:xfrm>
                  <a:prstGeom prst="line">
                    <a:avLst/>
                  </a:prstGeom>
                  <a:ln w="38100">
                    <a:solidFill>
                      <a:schemeClr val="tx1"/>
                    </a:solidFill>
                    <a:tailEnd type="arrow"/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180" name="Conector recto 179"/>
                <p:cNvCxnSpPr>
                  <a:cxnSpLocks noChangeAspect="1"/>
                </p:cNvCxnSpPr>
                <p:nvPr/>
              </p:nvCxnSpPr>
              <p:spPr>
                <a:xfrm rot="16200000">
                  <a:off x="5574931" y="2137066"/>
                  <a:ext cx="4094533" cy="4026795"/>
                </a:xfrm>
                <a:prstGeom prst="line">
                  <a:avLst/>
                </a:prstGeom>
                <a:ln w="12700">
                  <a:solidFill>
                    <a:schemeClr val="tx1">
                      <a:alpha val="80000"/>
                    </a:schemeClr>
                  </a:solidFill>
                  <a:tailEnd type="none"/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77" name="CuadroTexto 176"/>
              <p:cNvSpPr txBox="1"/>
              <p:nvPr/>
            </p:nvSpPr>
            <p:spPr>
              <a:xfrm rot="5400000">
                <a:off x="-1517682" y="1600668"/>
                <a:ext cx="2573799" cy="36931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dirty="0" smtClean="0"/>
                  <a:t>N (número de neutrones)</a:t>
                </a:r>
                <a:endParaRPr lang="es-ES" dirty="0"/>
              </a:p>
            </p:txBody>
          </p:sp>
          <p:sp>
            <p:nvSpPr>
              <p:cNvPr id="178" name="CuadroTexto 177"/>
              <p:cNvSpPr txBox="1"/>
              <p:nvPr/>
            </p:nvSpPr>
            <p:spPr>
              <a:xfrm rot="10800000">
                <a:off x="2169083" y="6718892"/>
                <a:ext cx="2545659" cy="3887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dirty="0" smtClean="0"/>
                  <a:t>Z (número de protones)</a:t>
                </a:r>
                <a:endParaRPr lang="es-ES" dirty="0"/>
              </a:p>
            </p:txBody>
          </p:sp>
        </p:grpSp>
        <p:sp>
          <p:nvSpPr>
            <p:cNvPr id="139" name="CuadroTexto 138"/>
            <p:cNvSpPr txBox="1"/>
            <p:nvPr/>
          </p:nvSpPr>
          <p:spPr>
            <a:xfrm flipV="1">
              <a:off x="4014970" y="1297033"/>
              <a:ext cx="661096" cy="3693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dirty="0" smtClean="0"/>
                <a:t>Z = N</a:t>
              </a:r>
              <a:endParaRPr lang="es-ES" dirty="0"/>
            </a:p>
          </p:txBody>
        </p:sp>
        <p:grpSp>
          <p:nvGrpSpPr>
            <p:cNvPr id="140" name="Agrupar 139"/>
            <p:cNvGrpSpPr/>
            <p:nvPr/>
          </p:nvGrpSpPr>
          <p:grpSpPr>
            <a:xfrm rot="16200000" flipV="1">
              <a:off x="1015170" y="4490870"/>
              <a:ext cx="307764" cy="433749"/>
              <a:chOff x="851101" y="5949251"/>
              <a:chExt cx="307764" cy="433767"/>
            </a:xfrm>
          </p:grpSpPr>
          <p:cxnSp>
            <p:nvCxnSpPr>
              <p:cNvPr id="174" name="Conector recto 173"/>
              <p:cNvCxnSpPr>
                <a:cxnSpLocks noChangeAspect="1"/>
              </p:cNvCxnSpPr>
              <p:nvPr/>
            </p:nvCxnSpPr>
            <p:spPr>
              <a:xfrm rot="16200000" flipH="1" flipV="1">
                <a:off x="918975" y="6039492"/>
                <a:ext cx="180482" cy="0"/>
              </a:xfrm>
              <a:prstGeom prst="line">
                <a:avLst/>
              </a:prstGeom>
              <a:ln w="12700">
                <a:solidFill>
                  <a:schemeClr val="tx1">
                    <a:alpha val="80000"/>
                  </a:schemeClr>
                </a:solidFill>
                <a:prstDash val="sysDot"/>
                <a:tailEnd type="non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5" name="Rectángulo 174"/>
              <p:cNvSpPr/>
              <p:nvPr/>
            </p:nvSpPr>
            <p:spPr>
              <a:xfrm rot="5400000">
                <a:off x="867146" y="6091300"/>
                <a:ext cx="275673" cy="30776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s-ES" sz="1400" dirty="0"/>
                  <a:t>8</a:t>
                </a:r>
              </a:p>
            </p:txBody>
          </p:sp>
        </p:grpSp>
        <p:grpSp>
          <p:nvGrpSpPr>
            <p:cNvPr id="141" name="Agrupar 140"/>
            <p:cNvGrpSpPr/>
            <p:nvPr/>
          </p:nvGrpSpPr>
          <p:grpSpPr>
            <a:xfrm rot="16200000" flipV="1">
              <a:off x="1143419" y="5005779"/>
              <a:ext cx="401604" cy="275662"/>
              <a:chOff x="334451" y="5853122"/>
              <a:chExt cx="401604" cy="275673"/>
            </a:xfrm>
          </p:grpSpPr>
          <p:cxnSp>
            <p:nvCxnSpPr>
              <p:cNvPr id="172" name="Conector recto 171"/>
              <p:cNvCxnSpPr>
                <a:cxnSpLocks noChangeAspect="1"/>
              </p:cNvCxnSpPr>
              <p:nvPr/>
            </p:nvCxnSpPr>
            <p:spPr>
              <a:xfrm flipH="1">
                <a:off x="626695" y="5989910"/>
                <a:ext cx="109360" cy="0"/>
              </a:xfrm>
              <a:prstGeom prst="line">
                <a:avLst/>
              </a:prstGeom>
              <a:ln w="12700">
                <a:solidFill>
                  <a:schemeClr val="tx1">
                    <a:alpha val="80000"/>
                  </a:schemeClr>
                </a:solidFill>
                <a:prstDash val="sysDot"/>
                <a:tailEnd type="non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3" name="Rectángulo 172"/>
              <p:cNvSpPr/>
              <p:nvPr/>
            </p:nvSpPr>
            <p:spPr>
              <a:xfrm rot="5400000">
                <a:off x="350496" y="5837077"/>
                <a:ext cx="275673" cy="30776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s-ES" sz="1400" dirty="0"/>
                  <a:t>2</a:t>
                </a:r>
              </a:p>
            </p:txBody>
          </p:sp>
        </p:grpSp>
        <p:cxnSp>
          <p:nvCxnSpPr>
            <p:cNvPr id="142" name="Conector recto 141"/>
            <p:cNvCxnSpPr>
              <a:cxnSpLocks noChangeAspect="1"/>
            </p:cNvCxnSpPr>
            <p:nvPr/>
          </p:nvCxnSpPr>
          <p:spPr>
            <a:xfrm flipH="1">
              <a:off x="1195751" y="4089117"/>
              <a:ext cx="666916" cy="0"/>
            </a:xfrm>
            <a:prstGeom prst="line">
              <a:avLst/>
            </a:prstGeom>
            <a:ln w="12700">
              <a:solidFill>
                <a:schemeClr val="tx1">
                  <a:alpha val="80000"/>
                </a:schemeClr>
              </a:solidFill>
              <a:prstDash val="sysDot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3" name="Rectángulo 142"/>
            <p:cNvSpPr/>
            <p:nvPr/>
          </p:nvSpPr>
          <p:spPr>
            <a:xfrm rot="10800000" flipV="1">
              <a:off x="855878" y="3934187"/>
              <a:ext cx="366657" cy="3077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s-ES" sz="1400" dirty="0" smtClean="0"/>
                <a:t>28</a:t>
              </a:r>
              <a:endParaRPr lang="es-ES" sz="1400" dirty="0"/>
            </a:p>
          </p:txBody>
        </p:sp>
        <p:grpSp>
          <p:nvGrpSpPr>
            <p:cNvPr id="144" name="Agrupar 143"/>
            <p:cNvGrpSpPr/>
            <p:nvPr/>
          </p:nvGrpSpPr>
          <p:grpSpPr>
            <a:xfrm rot="16200000" flipV="1">
              <a:off x="1800695" y="4788517"/>
              <a:ext cx="731175" cy="366657"/>
              <a:chOff x="341430" y="4985527"/>
              <a:chExt cx="731175" cy="366672"/>
            </a:xfrm>
          </p:grpSpPr>
          <p:cxnSp>
            <p:nvCxnSpPr>
              <p:cNvPr id="170" name="Conector recto 169"/>
              <p:cNvCxnSpPr>
                <a:cxnSpLocks noChangeAspect="1"/>
              </p:cNvCxnSpPr>
              <p:nvPr/>
            </p:nvCxnSpPr>
            <p:spPr>
              <a:xfrm flipH="1">
                <a:off x="625280" y="5193141"/>
                <a:ext cx="447325" cy="0"/>
              </a:xfrm>
              <a:prstGeom prst="line">
                <a:avLst/>
              </a:prstGeom>
              <a:ln w="12700">
                <a:solidFill>
                  <a:schemeClr val="tx1">
                    <a:alpha val="80000"/>
                  </a:schemeClr>
                </a:solidFill>
                <a:prstDash val="sysDot"/>
                <a:tailEnd type="non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1" name="Rectángulo 170"/>
              <p:cNvSpPr/>
              <p:nvPr/>
            </p:nvSpPr>
            <p:spPr>
              <a:xfrm rot="5400000">
                <a:off x="311976" y="5014981"/>
                <a:ext cx="366672" cy="3077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s-ES" sz="1400" dirty="0" smtClean="0"/>
                  <a:t>28</a:t>
                </a:r>
                <a:endParaRPr lang="es-ES" sz="1400" dirty="0"/>
              </a:p>
            </p:txBody>
          </p:sp>
        </p:grpSp>
        <p:cxnSp>
          <p:nvCxnSpPr>
            <p:cNvPr id="145" name="Conector recto 144"/>
            <p:cNvCxnSpPr>
              <a:cxnSpLocks noChangeAspect="1"/>
            </p:cNvCxnSpPr>
            <p:nvPr/>
          </p:nvCxnSpPr>
          <p:spPr>
            <a:xfrm flipH="1">
              <a:off x="1199983" y="3412842"/>
              <a:ext cx="1555916" cy="0"/>
            </a:xfrm>
            <a:prstGeom prst="line">
              <a:avLst/>
            </a:prstGeom>
            <a:ln w="12700">
              <a:solidFill>
                <a:schemeClr val="tx1">
                  <a:alpha val="80000"/>
                </a:schemeClr>
              </a:solidFill>
              <a:prstDash val="sysDot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6" name="Rectángulo 145"/>
            <p:cNvSpPr/>
            <p:nvPr/>
          </p:nvSpPr>
          <p:spPr>
            <a:xfrm rot="10800000" flipV="1">
              <a:off x="856463" y="3246260"/>
              <a:ext cx="366071" cy="3077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s-ES" sz="1400" dirty="0" smtClean="0"/>
                <a:t>50</a:t>
              </a:r>
              <a:endParaRPr lang="es-ES" sz="1400" dirty="0"/>
            </a:p>
          </p:txBody>
        </p:sp>
        <p:grpSp>
          <p:nvGrpSpPr>
            <p:cNvPr id="147" name="Agrupar 146"/>
            <p:cNvGrpSpPr/>
            <p:nvPr/>
          </p:nvGrpSpPr>
          <p:grpSpPr>
            <a:xfrm rot="16200000" flipV="1">
              <a:off x="2236121" y="4544733"/>
              <a:ext cx="1221506" cy="366657"/>
              <a:chOff x="340049" y="4304907"/>
              <a:chExt cx="1221506" cy="366672"/>
            </a:xfrm>
          </p:grpSpPr>
          <p:cxnSp>
            <p:nvCxnSpPr>
              <p:cNvPr id="168" name="Conector recto 167"/>
              <p:cNvCxnSpPr>
                <a:cxnSpLocks noChangeAspect="1"/>
              </p:cNvCxnSpPr>
              <p:nvPr/>
            </p:nvCxnSpPr>
            <p:spPr>
              <a:xfrm flipH="1">
                <a:off x="626696" y="4515204"/>
                <a:ext cx="934859" cy="0"/>
              </a:xfrm>
              <a:prstGeom prst="line">
                <a:avLst/>
              </a:prstGeom>
              <a:ln w="12700">
                <a:solidFill>
                  <a:schemeClr val="tx1">
                    <a:alpha val="80000"/>
                  </a:schemeClr>
                </a:solidFill>
                <a:prstDash val="sysDot"/>
                <a:tailEnd type="non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9" name="Rectángulo 168"/>
              <p:cNvSpPr/>
              <p:nvPr/>
            </p:nvSpPr>
            <p:spPr>
              <a:xfrm rot="5400000">
                <a:off x="310595" y="4334361"/>
                <a:ext cx="366672" cy="3077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s-ES" sz="1400" dirty="0" smtClean="0"/>
                  <a:t>50</a:t>
                </a:r>
                <a:endParaRPr lang="es-ES" sz="1400" dirty="0"/>
              </a:p>
            </p:txBody>
          </p:sp>
        </p:grpSp>
        <p:cxnSp>
          <p:nvCxnSpPr>
            <p:cNvPr id="148" name="Conector recto 147"/>
            <p:cNvCxnSpPr>
              <a:cxnSpLocks noChangeAspect="1"/>
            </p:cNvCxnSpPr>
            <p:nvPr/>
          </p:nvCxnSpPr>
          <p:spPr>
            <a:xfrm flipH="1">
              <a:off x="1216916" y="2428624"/>
              <a:ext cx="2986782" cy="0"/>
            </a:xfrm>
            <a:prstGeom prst="line">
              <a:avLst/>
            </a:prstGeom>
            <a:ln w="12700">
              <a:solidFill>
                <a:schemeClr val="tx1">
                  <a:alpha val="80000"/>
                </a:schemeClr>
              </a:solidFill>
              <a:prstDash val="sysDot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9" name="Agrupar 148"/>
            <p:cNvGrpSpPr/>
            <p:nvPr/>
          </p:nvGrpSpPr>
          <p:grpSpPr>
            <a:xfrm rot="16200000" flipV="1">
              <a:off x="2379350" y="3701817"/>
              <a:ext cx="2904580" cy="366657"/>
              <a:chOff x="341428" y="3320100"/>
              <a:chExt cx="2904580" cy="366672"/>
            </a:xfrm>
          </p:grpSpPr>
          <p:cxnSp>
            <p:nvCxnSpPr>
              <p:cNvPr id="165" name="Conector recto 164"/>
              <p:cNvCxnSpPr>
                <a:cxnSpLocks noChangeAspect="1"/>
              </p:cNvCxnSpPr>
              <p:nvPr/>
            </p:nvCxnSpPr>
            <p:spPr>
              <a:xfrm flipH="1">
                <a:off x="626697" y="3524604"/>
                <a:ext cx="1495775" cy="0"/>
              </a:xfrm>
              <a:prstGeom prst="line">
                <a:avLst/>
              </a:prstGeom>
              <a:ln w="12700">
                <a:solidFill>
                  <a:schemeClr val="tx1">
                    <a:alpha val="80000"/>
                  </a:schemeClr>
                </a:solidFill>
                <a:prstDash val="sysDot"/>
                <a:tailEnd type="non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6" name="Rectángulo 165"/>
              <p:cNvSpPr/>
              <p:nvPr/>
            </p:nvSpPr>
            <p:spPr>
              <a:xfrm rot="5400000">
                <a:off x="311974" y="3349554"/>
                <a:ext cx="366672" cy="3077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s-ES" sz="1400" dirty="0" smtClean="0"/>
                  <a:t>82</a:t>
                </a:r>
                <a:endParaRPr lang="es-ES" sz="1400" dirty="0"/>
              </a:p>
            </p:txBody>
          </p:sp>
          <p:cxnSp>
            <p:nvCxnSpPr>
              <p:cNvPr id="167" name="Conector recto 166"/>
              <p:cNvCxnSpPr>
                <a:cxnSpLocks noChangeAspect="1"/>
              </p:cNvCxnSpPr>
              <p:nvPr/>
            </p:nvCxnSpPr>
            <p:spPr>
              <a:xfrm flipH="1">
                <a:off x="2986072" y="3520298"/>
                <a:ext cx="259936" cy="0"/>
              </a:xfrm>
              <a:prstGeom prst="line">
                <a:avLst/>
              </a:prstGeom>
              <a:ln w="12700">
                <a:solidFill>
                  <a:schemeClr val="tx1">
                    <a:alpha val="80000"/>
                  </a:schemeClr>
                </a:solidFill>
                <a:prstDash val="sysDot"/>
                <a:tailEnd type="non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0" name="Agrupar 149"/>
            <p:cNvGrpSpPr/>
            <p:nvPr/>
          </p:nvGrpSpPr>
          <p:grpSpPr>
            <a:xfrm rot="16200000" flipV="1">
              <a:off x="3817206" y="3756808"/>
              <a:ext cx="2695753" cy="457652"/>
              <a:chOff x="345352" y="1941103"/>
              <a:chExt cx="2695753" cy="457671"/>
            </a:xfrm>
          </p:grpSpPr>
          <p:cxnSp>
            <p:nvCxnSpPr>
              <p:cNvPr id="163" name="Conector recto 162"/>
              <p:cNvCxnSpPr>
                <a:cxnSpLocks noChangeAspect="1"/>
              </p:cNvCxnSpPr>
              <p:nvPr/>
            </p:nvCxnSpPr>
            <p:spPr>
              <a:xfrm flipH="1">
                <a:off x="626698" y="2169938"/>
                <a:ext cx="2414407" cy="0"/>
              </a:xfrm>
              <a:prstGeom prst="line">
                <a:avLst/>
              </a:prstGeom>
              <a:ln w="12700">
                <a:solidFill>
                  <a:schemeClr val="tx1">
                    <a:alpha val="80000"/>
                  </a:schemeClr>
                </a:solidFill>
                <a:prstDash val="sysDot"/>
                <a:tailEnd type="non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4" name="Rectángulo 163"/>
              <p:cNvSpPr/>
              <p:nvPr/>
            </p:nvSpPr>
            <p:spPr>
              <a:xfrm rot="5400000">
                <a:off x="270398" y="2016057"/>
                <a:ext cx="457671" cy="30776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s-ES" sz="1400" dirty="0"/>
                  <a:t>1</a:t>
                </a:r>
                <a:r>
                  <a:rPr lang="es-ES" sz="1400" dirty="0" smtClean="0"/>
                  <a:t>26</a:t>
                </a:r>
                <a:endParaRPr lang="es-ES" sz="1400" dirty="0"/>
              </a:p>
            </p:txBody>
          </p:sp>
        </p:grpSp>
        <p:sp>
          <p:nvSpPr>
            <p:cNvPr id="151" name="Rectángulo 150"/>
            <p:cNvSpPr/>
            <p:nvPr/>
          </p:nvSpPr>
          <p:spPr>
            <a:xfrm rot="10800000" flipV="1">
              <a:off x="860993" y="2266274"/>
              <a:ext cx="366071" cy="3077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s-ES" sz="1400" dirty="0" smtClean="0"/>
                <a:t>82</a:t>
              </a:r>
              <a:endParaRPr lang="es-ES" sz="1400" dirty="0"/>
            </a:p>
          </p:txBody>
        </p:sp>
        <p:cxnSp>
          <p:nvCxnSpPr>
            <p:cNvPr id="152" name="Conector recto 151"/>
            <p:cNvCxnSpPr>
              <a:cxnSpLocks noChangeAspect="1"/>
            </p:cNvCxnSpPr>
            <p:nvPr/>
          </p:nvCxnSpPr>
          <p:spPr>
            <a:xfrm rot="16200000" flipH="1" flipV="1">
              <a:off x="1453383" y="4989213"/>
              <a:ext cx="142843" cy="0"/>
            </a:xfrm>
            <a:prstGeom prst="line">
              <a:avLst/>
            </a:prstGeom>
            <a:ln w="12700">
              <a:solidFill>
                <a:schemeClr val="tx1">
                  <a:alpha val="80000"/>
                </a:schemeClr>
              </a:solidFill>
              <a:prstDash val="sysDot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3" name="Rectángulo 152"/>
            <p:cNvSpPr/>
            <p:nvPr/>
          </p:nvSpPr>
          <p:spPr>
            <a:xfrm rot="10800000" flipV="1">
              <a:off x="1385927" y="5036648"/>
              <a:ext cx="275661" cy="30776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s-ES" sz="1400" dirty="0"/>
                <a:t>8</a:t>
              </a:r>
            </a:p>
          </p:txBody>
        </p:sp>
        <p:grpSp>
          <p:nvGrpSpPr>
            <p:cNvPr id="154" name="Agrupar 153"/>
            <p:cNvGrpSpPr/>
            <p:nvPr/>
          </p:nvGrpSpPr>
          <p:grpSpPr>
            <a:xfrm rot="16200000" flipV="1">
              <a:off x="965323" y="4724800"/>
              <a:ext cx="307764" cy="334058"/>
              <a:chOff x="851102" y="6048948"/>
              <a:chExt cx="307764" cy="334072"/>
            </a:xfrm>
          </p:grpSpPr>
          <p:cxnSp>
            <p:nvCxnSpPr>
              <p:cNvPr id="161" name="Conector recto 160"/>
              <p:cNvCxnSpPr>
                <a:cxnSpLocks noChangeAspect="1"/>
              </p:cNvCxnSpPr>
              <p:nvPr/>
            </p:nvCxnSpPr>
            <p:spPr>
              <a:xfrm>
                <a:off x="1009217" y="6048948"/>
                <a:ext cx="0" cy="80785"/>
              </a:xfrm>
              <a:prstGeom prst="line">
                <a:avLst/>
              </a:prstGeom>
              <a:ln w="12700">
                <a:solidFill>
                  <a:schemeClr val="tx1">
                    <a:alpha val="80000"/>
                  </a:schemeClr>
                </a:solidFill>
                <a:prstDash val="sysDot"/>
                <a:tailEnd type="non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2" name="Rectángulo 161"/>
              <p:cNvSpPr/>
              <p:nvPr/>
            </p:nvSpPr>
            <p:spPr>
              <a:xfrm rot="5400000">
                <a:off x="867147" y="6091302"/>
                <a:ext cx="275673" cy="30776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s-ES" sz="1400" dirty="0"/>
                  <a:t>2</a:t>
                </a:r>
              </a:p>
            </p:txBody>
          </p:sp>
        </p:grpSp>
        <p:grpSp>
          <p:nvGrpSpPr>
            <p:cNvPr id="155" name="Agrupar 154"/>
            <p:cNvGrpSpPr/>
            <p:nvPr/>
          </p:nvGrpSpPr>
          <p:grpSpPr>
            <a:xfrm rot="16200000" flipV="1">
              <a:off x="1122841" y="3915979"/>
              <a:ext cx="307764" cy="841688"/>
              <a:chOff x="850032" y="5637598"/>
              <a:chExt cx="307764" cy="841723"/>
            </a:xfrm>
          </p:grpSpPr>
          <p:cxnSp>
            <p:nvCxnSpPr>
              <p:cNvPr id="159" name="Conector recto 158"/>
              <p:cNvCxnSpPr>
                <a:cxnSpLocks noChangeAspect="1"/>
              </p:cNvCxnSpPr>
              <p:nvPr/>
            </p:nvCxnSpPr>
            <p:spPr>
              <a:xfrm rot="16200000" flipH="1" flipV="1">
                <a:off x="758916" y="5883666"/>
                <a:ext cx="492135" cy="0"/>
              </a:xfrm>
              <a:prstGeom prst="line">
                <a:avLst/>
              </a:prstGeom>
              <a:ln w="12700">
                <a:solidFill>
                  <a:schemeClr val="tx1">
                    <a:alpha val="80000"/>
                  </a:schemeClr>
                </a:solidFill>
                <a:prstDash val="sysDot"/>
                <a:tailEnd type="non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0" name="Rectángulo 159"/>
              <p:cNvSpPr/>
              <p:nvPr/>
            </p:nvSpPr>
            <p:spPr>
              <a:xfrm rot="5400000">
                <a:off x="820578" y="6142103"/>
                <a:ext cx="366672" cy="30776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s-ES" sz="1400" dirty="0" smtClean="0"/>
                  <a:t>20</a:t>
                </a:r>
                <a:endParaRPr lang="es-ES" sz="1400" dirty="0"/>
              </a:p>
            </p:txBody>
          </p:sp>
        </p:grpSp>
        <p:grpSp>
          <p:nvGrpSpPr>
            <p:cNvPr id="156" name="Agrupar 155"/>
            <p:cNvGrpSpPr/>
            <p:nvPr/>
          </p:nvGrpSpPr>
          <p:grpSpPr>
            <a:xfrm rot="16200000" flipV="1">
              <a:off x="1619887" y="4854611"/>
              <a:ext cx="601745" cy="366657"/>
              <a:chOff x="340051" y="4985527"/>
              <a:chExt cx="601745" cy="366672"/>
            </a:xfrm>
          </p:grpSpPr>
          <p:cxnSp>
            <p:nvCxnSpPr>
              <p:cNvPr id="157" name="Conector recto 156"/>
              <p:cNvCxnSpPr>
                <a:cxnSpLocks noChangeAspect="1"/>
              </p:cNvCxnSpPr>
              <p:nvPr/>
            </p:nvCxnSpPr>
            <p:spPr>
              <a:xfrm flipH="1">
                <a:off x="642214" y="5193140"/>
                <a:ext cx="299582" cy="0"/>
              </a:xfrm>
              <a:prstGeom prst="line">
                <a:avLst/>
              </a:prstGeom>
              <a:ln w="12700">
                <a:solidFill>
                  <a:schemeClr val="tx1">
                    <a:alpha val="80000"/>
                  </a:schemeClr>
                </a:solidFill>
                <a:prstDash val="sysDot"/>
                <a:tailEnd type="non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8" name="Rectángulo 157"/>
              <p:cNvSpPr/>
              <p:nvPr/>
            </p:nvSpPr>
            <p:spPr>
              <a:xfrm rot="5400000">
                <a:off x="310597" y="5014981"/>
                <a:ext cx="366672" cy="3077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s-ES" sz="1400" dirty="0" smtClean="0"/>
                  <a:t>20</a:t>
                </a:r>
                <a:endParaRPr lang="es-ES" sz="1400" dirty="0"/>
              </a:p>
            </p:txBody>
          </p:sp>
        </p:grpSp>
        <p:sp>
          <p:nvSpPr>
            <p:cNvPr id="72" name="Rectángulo 71"/>
            <p:cNvSpPr/>
            <p:nvPr/>
          </p:nvSpPr>
          <p:spPr>
            <a:xfrm rot="10800000" flipV="1">
              <a:off x="1533621" y="4763713"/>
              <a:ext cx="314002" cy="2308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s-ES" sz="900" dirty="0" smtClean="0"/>
                <a:t>He</a:t>
              </a:r>
              <a:endParaRPr lang="es-ES" sz="1000" dirty="0"/>
            </a:p>
          </p:txBody>
        </p:sp>
        <p:sp>
          <p:nvSpPr>
            <p:cNvPr id="86" name="Rectángulo 85"/>
            <p:cNvSpPr/>
            <p:nvPr/>
          </p:nvSpPr>
          <p:spPr>
            <a:xfrm rot="10800000" flipV="1">
              <a:off x="1907947" y="4579630"/>
              <a:ext cx="261084" cy="2308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s-ES" sz="900" dirty="0" smtClean="0"/>
                <a:t>O</a:t>
              </a:r>
              <a:endParaRPr lang="es-ES" sz="1000" dirty="0"/>
            </a:p>
          </p:txBody>
        </p:sp>
        <p:sp>
          <p:nvSpPr>
            <p:cNvPr id="87" name="Rectángulo 86"/>
            <p:cNvSpPr/>
            <p:nvPr/>
          </p:nvSpPr>
          <p:spPr>
            <a:xfrm rot="10800000" flipV="1">
              <a:off x="4003731" y="3297846"/>
              <a:ext cx="298335" cy="2308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s-ES" sz="900" dirty="0" smtClean="0"/>
                <a:t>Sn</a:t>
              </a:r>
              <a:endParaRPr lang="es-ES" sz="1000" dirty="0"/>
            </a:p>
          </p:txBody>
        </p:sp>
        <p:sp>
          <p:nvSpPr>
            <p:cNvPr id="88" name="Rectángulo 87"/>
            <p:cNvSpPr/>
            <p:nvPr/>
          </p:nvSpPr>
          <p:spPr>
            <a:xfrm rot="10800000" flipV="1">
              <a:off x="2788644" y="4015265"/>
              <a:ext cx="295123" cy="2308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s-ES" sz="900" dirty="0" smtClean="0"/>
                <a:t>Fe</a:t>
              </a:r>
              <a:endParaRPr lang="es-ES" sz="1000" dirty="0"/>
            </a:p>
          </p:txBody>
        </p:sp>
        <p:sp>
          <p:nvSpPr>
            <p:cNvPr id="90" name="Rectángulo 89"/>
            <p:cNvSpPr/>
            <p:nvPr/>
          </p:nvSpPr>
          <p:spPr>
            <a:xfrm rot="10800000" flipV="1">
              <a:off x="5596003" y="2313208"/>
              <a:ext cx="312906" cy="2308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s-ES" sz="900" dirty="0" smtClean="0"/>
                <a:t>Pb</a:t>
              </a:r>
              <a:endParaRPr lang="es-ES" sz="1000" dirty="0"/>
            </a:p>
          </p:txBody>
        </p:sp>
        <p:sp>
          <p:nvSpPr>
            <p:cNvPr id="91" name="Rectángulo 90"/>
            <p:cNvSpPr/>
            <p:nvPr/>
          </p:nvSpPr>
          <p:spPr>
            <a:xfrm rot="10800000" flipV="1">
              <a:off x="5921884" y="1993979"/>
              <a:ext cx="258717" cy="2308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s-ES" sz="900" dirty="0" smtClean="0"/>
                <a:t>U</a:t>
              </a:r>
              <a:endParaRPr lang="es-ES" sz="1000" dirty="0"/>
            </a:p>
          </p:txBody>
        </p:sp>
        <p:sp>
          <p:nvSpPr>
            <p:cNvPr id="92" name="Rectángulo 91"/>
            <p:cNvSpPr/>
            <p:nvPr/>
          </p:nvSpPr>
          <p:spPr>
            <a:xfrm rot="10800000" flipV="1">
              <a:off x="6707964" y="1272152"/>
              <a:ext cx="287258" cy="2308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s-ES" sz="900" dirty="0" err="1" smtClean="0"/>
                <a:t>Lv</a:t>
              </a:r>
              <a:endParaRPr lang="es-ES" sz="1000" dirty="0"/>
            </a:p>
          </p:txBody>
        </p:sp>
      </p:grpSp>
    </p:spTree>
    <p:extLst>
      <p:ext uri="{BB962C8B-B14F-4D97-AF65-F5344CB8AC3E}">
        <p14:creationId xmlns:p14="http://schemas.microsoft.com/office/powerpoint/2010/main" val="34555239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2252</TotalTime>
  <Words>48</Words>
  <Application>Microsoft Macintosh PowerPoint</Application>
  <PresentationFormat>A4 (210x297 mm)</PresentationFormat>
  <Paragraphs>32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Sergio</dc:creator>
  <cp:lastModifiedBy>Sergio</cp:lastModifiedBy>
  <cp:revision>60</cp:revision>
  <dcterms:created xsi:type="dcterms:W3CDTF">2016-02-06T17:47:34Z</dcterms:created>
  <dcterms:modified xsi:type="dcterms:W3CDTF">2016-11-15T11:46:11Z</dcterms:modified>
</cp:coreProperties>
</file>