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</p:sldIdLst>
  <p:sldSz cx="9906000" cy="6858000" type="A4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4" d="100"/>
          <a:sy n="144" d="100"/>
        </p:scale>
        <p:origin x="-1896" y="-11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29/08/16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5525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29/08/16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8366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29/08/16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7139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29/08/16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38611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29/08/16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875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29/08/16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6643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29/08/16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7429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29/08/16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0674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29/08/16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4459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29/08/16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3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29/08/16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2689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7879E-6BB0-DE45-B1CD-966AD759A428}" type="datetimeFigureOut">
              <a:rPr lang="es-ES" smtClean="0"/>
              <a:t>29/08/16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8141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Agrupar 57"/>
          <p:cNvGrpSpPr/>
          <p:nvPr/>
        </p:nvGrpSpPr>
        <p:grpSpPr>
          <a:xfrm>
            <a:off x="1238150" y="0"/>
            <a:ext cx="6870901" cy="6858000"/>
            <a:chOff x="1238150" y="0"/>
            <a:chExt cx="6870901" cy="6858000"/>
          </a:xfrm>
        </p:grpSpPr>
        <p:pic>
          <p:nvPicPr>
            <p:cNvPr id="2" name="Imagen 1" descr="eso0728d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8150" y="0"/>
              <a:ext cx="6870901" cy="6858000"/>
            </a:xfrm>
            <a:prstGeom prst="rect">
              <a:avLst/>
            </a:prstGeom>
          </p:spPr>
        </p:pic>
        <p:sp>
          <p:nvSpPr>
            <p:cNvPr id="13" name="CuadroTexto 12"/>
            <p:cNvSpPr txBox="1"/>
            <p:nvPr/>
          </p:nvSpPr>
          <p:spPr>
            <a:xfrm rot="10800000" flipV="1">
              <a:off x="3885158" y="6519445"/>
              <a:ext cx="26392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dirty="0" smtClean="0">
                  <a:solidFill>
                    <a:schemeClr val="bg1"/>
                  </a:solidFill>
                  <a:latin typeface="Arial"/>
                  <a:cs typeface="Arial"/>
                </a:rPr>
                <a:t>t</a:t>
              </a:r>
              <a:r>
                <a:rPr lang="es-ES" sz="1400" dirty="0" smtClean="0">
                  <a:solidFill>
                    <a:schemeClr val="bg1"/>
                  </a:solidFill>
                  <a:latin typeface="Arial"/>
                  <a:cs typeface="Arial"/>
                </a:rPr>
                <a:t>emperatura superficial (kelvin)</a:t>
              </a:r>
              <a:endParaRPr lang="es-ES" sz="14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grpSp>
          <p:nvGrpSpPr>
            <p:cNvPr id="5" name="Agrupar 4"/>
            <p:cNvGrpSpPr/>
            <p:nvPr/>
          </p:nvGrpSpPr>
          <p:grpSpPr>
            <a:xfrm>
              <a:off x="2441858" y="5918825"/>
              <a:ext cx="4809747" cy="339590"/>
              <a:chOff x="2441858" y="5918825"/>
              <a:chExt cx="4809747" cy="339590"/>
            </a:xfrm>
          </p:grpSpPr>
          <p:sp>
            <p:nvSpPr>
              <p:cNvPr id="14" name="CuadroTexto 13"/>
              <p:cNvSpPr txBox="1"/>
              <p:nvPr/>
            </p:nvSpPr>
            <p:spPr>
              <a:xfrm rot="10800000" flipV="1">
                <a:off x="2441858" y="5919857"/>
                <a:ext cx="34426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>
                    <a:solidFill>
                      <a:schemeClr val="bg1"/>
                    </a:solidFill>
                    <a:latin typeface="Arial"/>
                    <a:cs typeface="Arial"/>
                  </a:rPr>
                  <a:t>O</a:t>
                </a:r>
                <a:endParaRPr lang="es-ES" sz="1600" dirty="0">
                  <a:solidFill>
                    <a:schemeClr val="bg1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15" name="CuadroTexto 14"/>
              <p:cNvSpPr txBox="1"/>
              <p:nvPr/>
            </p:nvSpPr>
            <p:spPr>
              <a:xfrm rot="10800000" flipV="1">
                <a:off x="3761197" y="5918825"/>
                <a:ext cx="32152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>
                    <a:solidFill>
                      <a:schemeClr val="bg1"/>
                    </a:solidFill>
                    <a:latin typeface="Arial"/>
                    <a:cs typeface="Arial"/>
                  </a:rPr>
                  <a:t>B</a:t>
                </a:r>
                <a:endParaRPr lang="es-ES" sz="1600" dirty="0">
                  <a:solidFill>
                    <a:schemeClr val="bg1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16" name="CuadroTexto 15"/>
              <p:cNvSpPr txBox="1"/>
              <p:nvPr/>
            </p:nvSpPr>
            <p:spPr>
              <a:xfrm rot="10800000" flipV="1">
                <a:off x="5111837" y="5919857"/>
                <a:ext cx="31290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>
                    <a:latin typeface="Arial"/>
                    <a:cs typeface="Arial"/>
                  </a:rPr>
                  <a:t>A</a:t>
                </a:r>
                <a:endParaRPr lang="es-ES" sz="1600" dirty="0">
                  <a:latin typeface="Arial"/>
                  <a:cs typeface="Arial"/>
                </a:endParaRPr>
              </a:p>
            </p:txBody>
          </p:sp>
          <p:sp>
            <p:nvSpPr>
              <p:cNvPr id="17" name="CuadroTexto 16"/>
              <p:cNvSpPr txBox="1"/>
              <p:nvPr/>
            </p:nvSpPr>
            <p:spPr>
              <a:xfrm rot="10800000" flipV="1">
                <a:off x="5626228" y="5919858"/>
                <a:ext cx="31000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>
                    <a:latin typeface="Arial"/>
                    <a:cs typeface="Arial"/>
                  </a:rPr>
                  <a:t>F</a:t>
                </a:r>
                <a:endParaRPr lang="es-ES" sz="1600" dirty="0">
                  <a:latin typeface="Arial"/>
                  <a:cs typeface="Arial"/>
                </a:endParaRPr>
              </a:p>
            </p:txBody>
          </p:sp>
          <p:sp>
            <p:nvSpPr>
              <p:cNvPr id="18" name="CuadroTexto 17"/>
              <p:cNvSpPr txBox="1"/>
              <p:nvPr/>
            </p:nvSpPr>
            <p:spPr>
              <a:xfrm rot="10800000" flipV="1">
                <a:off x="5939296" y="5919859"/>
                <a:ext cx="34426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>
                    <a:latin typeface="Arial"/>
                    <a:cs typeface="Arial"/>
                  </a:rPr>
                  <a:t>G</a:t>
                </a:r>
                <a:endParaRPr lang="es-ES" sz="1600" dirty="0">
                  <a:latin typeface="Arial"/>
                  <a:cs typeface="Arial"/>
                </a:endParaRPr>
              </a:p>
            </p:txBody>
          </p:sp>
          <p:sp>
            <p:nvSpPr>
              <p:cNvPr id="19" name="CuadroTexto 18"/>
              <p:cNvSpPr txBox="1"/>
              <p:nvPr/>
            </p:nvSpPr>
            <p:spPr>
              <a:xfrm rot="10800000" flipV="1">
                <a:off x="6402796" y="5919860"/>
                <a:ext cx="32152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>
                    <a:solidFill>
                      <a:schemeClr val="bg1"/>
                    </a:solidFill>
                    <a:latin typeface="Arial"/>
                    <a:cs typeface="Arial"/>
                  </a:rPr>
                  <a:t>K</a:t>
                </a:r>
                <a:endParaRPr lang="es-ES" sz="1600" dirty="0">
                  <a:solidFill>
                    <a:schemeClr val="bg1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20" name="CuadroTexto 19"/>
              <p:cNvSpPr txBox="1"/>
              <p:nvPr/>
            </p:nvSpPr>
            <p:spPr>
              <a:xfrm rot="10800000" flipV="1">
                <a:off x="6891510" y="5919861"/>
                <a:ext cx="36009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>
                    <a:solidFill>
                      <a:schemeClr val="bg1"/>
                    </a:solidFill>
                    <a:latin typeface="Arial"/>
                    <a:cs typeface="Arial"/>
                  </a:rPr>
                  <a:t>M</a:t>
                </a:r>
                <a:endParaRPr lang="es-ES" sz="1600" dirty="0">
                  <a:solidFill>
                    <a:schemeClr val="bg1"/>
                  </a:solidFill>
                  <a:latin typeface="Arial"/>
                  <a:cs typeface="Arial"/>
                </a:endParaRPr>
              </a:p>
            </p:txBody>
          </p:sp>
        </p:grpSp>
        <p:sp>
          <p:nvSpPr>
            <p:cNvPr id="23" name="CuadroTexto 22"/>
            <p:cNvSpPr txBox="1"/>
            <p:nvPr/>
          </p:nvSpPr>
          <p:spPr>
            <a:xfrm rot="10800000" flipV="1">
              <a:off x="1257228" y="1822484"/>
              <a:ext cx="400110" cy="2577000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r>
                <a:rPr lang="es-ES" sz="1400" dirty="0" smtClean="0">
                  <a:solidFill>
                    <a:schemeClr val="bg1"/>
                  </a:solidFill>
                  <a:latin typeface="Arial"/>
                  <a:cs typeface="Arial"/>
                </a:rPr>
                <a:t>luminosidad (relativa a la solar)</a:t>
              </a:r>
              <a:endParaRPr lang="es-ES" sz="1400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  <p:sp>
          <p:nvSpPr>
            <p:cNvPr id="24" name="CuadroTexto 23"/>
            <p:cNvSpPr txBox="1"/>
            <p:nvPr/>
          </p:nvSpPr>
          <p:spPr>
            <a:xfrm rot="10800000" flipV="1">
              <a:off x="4067260" y="4216581"/>
              <a:ext cx="1142560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600" dirty="0" smtClean="0">
                  <a:solidFill>
                    <a:srgbClr val="000000"/>
                  </a:solidFill>
                  <a:latin typeface="Arial"/>
                  <a:cs typeface="Arial"/>
                </a:rPr>
                <a:t>ENANAS</a:t>
              </a:r>
            </a:p>
            <a:p>
              <a:pPr algn="ctr"/>
              <a:r>
                <a:rPr lang="es-ES" sz="1600" dirty="0" smtClean="0">
                  <a:solidFill>
                    <a:srgbClr val="000000"/>
                  </a:solidFill>
                  <a:latin typeface="Arial"/>
                  <a:cs typeface="Arial"/>
                </a:rPr>
                <a:t>BLANCAS</a:t>
              </a:r>
              <a:endParaRPr lang="es-ES" sz="160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25" name="CuadroTexto 24"/>
            <p:cNvSpPr txBox="1"/>
            <p:nvPr/>
          </p:nvSpPr>
          <p:spPr>
            <a:xfrm rot="13327986" flipV="1">
              <a:off x="3369861" y="2606211"/>
              <a:ext cx="248788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600" dirty="0" smtClean="0">
                  <a:solidFill>
                    <a:schemeClr val="bg1"/>
                  </a:solidFill>
                  <a:latin typeface="Arial"/>
                  <a:cs typeface="Arial"/>
                </a:rPr>
                <a:t>SECUENCIA</a:t>
              </a:r>
              <a:r>
                <a:rPr lang="es-ES" sz="1600" dirty="0">
                  <a:solidFill>
                    <a:schemeClr val="bg1"/>
                  </a:solidFill>
                  <a:latin typeface="Arial"/>
                  <a:cs typeface="Arial"/>
                </a:rPr>
                <a:t> </a:t>
              </a:r>
              <a:r>
                <a:rPr lang="es-ES" sz="1600" dirty="0" smtClean="0">
                  <a:solidFill>
                    <a:schemeClr val="bg1"/>
                  </a:solidFill>
                  <a:latin typeface="Arial"/>
                  <a:cs typeface="Arial"/>
                </a:rPr>
                <a:t>PRINCIPAL</a:t>
              </a:r>
            </a:p>
          </p:txBody>
        </p:sp>
        <p:sp>
          <p:nvSpPr>
            <p:cNvPr id="26" name="CuadroTexto 25"/>
            <p:cNvSpPr txBox="1"/>
            <p:nvPr/>
          </p:nvSpPr>
          <p:spPr>
            <a:xfrm rot="10800000" flipV="1">
              <a:off x="6771542" y="1711710"/>
              <a:ext cx="124495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600" dirty="0" smtClean="0">
                  <a:solidFill>
                    <a:srgbClr val="FFFFFF"/>
                  </a:solidFill>
                  <a:latin typeface="Arial"/>
                  <a:cs typeface="Arial"/>
                </a:rPr>
                <a:t>GIGANTES</a:t>
              </a:r>
              <a:endParaRPr lang="es-ES" sz="1600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sp>
          <p:nvSpPr>
            <p:cNvPr id="27" name="CuadroTexto 26"/>
            <p:cNvSpPr txBox="1"/>
            <p:nvPr/>
          </p:nvSpPr>
          <p:spPr>
            <a:xfrm rot="10800000" flipV="1">
              <a:off x="5336769" y="184769"/>
              <a:ext cx="195187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600" dirty="0" smtClean="0">
                  <a:solidFill>
                    <a:srgbClr val="FFFFFF"/>
                  </a:solidFill>
                  <a:latin typeface="Arial"/>
                  <a:cs typeface="Arial"/>
                </a:rPr>
                <a:t>SUPERGIGANTES</a:t>
              </a:r>
              <a:endParaRPr lang="es-ES" sz="1600" dirty="0"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grpSp>
          <p:nvGrpSpPr>
            <p:cNvPr id="10" name="Agrupar 9"/>
            <p:cNvGrpSpPr/>
            <p:nvPr/>
          </p:nvGrpSpPr>
          <p:grpSpPr>
            <a:xfrm>
              <a:off x="1386400" y="6030816"/>
              <a:ext cx="1067330" cy="461665"/>
              <a:chOff x="1386400" y="6030816"/>
              <a:chExt cx="1067330" cy="461665"/>
            </a:xfrm>
          </p:grpSpPr>
          <p:sp>
            <p:nvSpPr>
              <p:cNvPr id="28" name="CuadroTexto 27"/>
              <p:cNvSpPr txBox="1"/>
              <p:nvPr/>
            </p:nvSpPr>
            <p:spPr>
              <a:xfrm rot="10800000" flipV="1">
                <a:off x="1386400" y="6030816"/>
                <a:ext cx="809086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1200" dirty="0" smtClean="0">
                    <a:solidFill>
                      <a:schemeClr val="bg1"/>
                    </a:solidFill>
                    <a:latin typeface="Arial"/>
                    <a:cs typeface="Arial"/>
                  </a:rPr>
                  <a:t>clase </a:t>
                </a:r>
              </a:p>
              <a:p>
                <a:pPr algn="ctr"/>
                <a:r>
                  <a:rPr lang="es-ES" sz="1200" dirty="0" smtClean="0">
                    <a:solidFill>
                      <a:schemeClr val="bg1"/>
                    </a:solidFill>
                    <a:latin typeface="Arial"/>
                    <a:cs typeface="Arial"/>
                  </a:rPr>
                  <a:t>espectral</a:t>
                </a:r>
                <a:endParaRPr lang="es-ES" sz="1200" dirty="0">
                  <a:solidFill>
                    <a:schemeClr val="bg1"/>
                  </a:solidFill>
                  <a:latin typeface="Arial"/>
                  <a:cs typeface="Arial"/>
                </a:endParaRPr>
              </a:p>
            </p:txBody>
          </p:sp>
          <p:cxnSp>
            <p:nvCxnSpPr>
              <p:cNvPr id="7" name="Conector recto de flecha 6"/>
              <p:cNvCxnSpPr/>
              <p:nvPr/>
            </p:nvCxnSpPr>
            <p:spPr>
              <a:xfrm flipV="1">
                <a:off x="2037201" y="6114535"/>
                <a:ext cx="416529" cy="67697"/>
              </a:xfrm>
              <a:prstGeom prst="straightConnector1">
                <a:avLst/>
              </a:prstGeom>
              <a:ln w="12700" cmpd="sng">
                <a:solidFill>
                  <a:schemeClr val="bg1"/>
                </a:solidFill>
                <a:tailEnd type="triangle" w="sm" len="sm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Agrupar 31"/>
            <p:cNvGrpSpPr/>
            <p:nvPr/>
          </p:nvGrpSpPr>
          <p:grpSpPr>
            <a:xfrm>
              <a:off x="5496372" y="3483463"/>
              <a:ext cx="569612" cy="478260"/>
              <a:chOff x="5509072" y="3553313"/>
              <a:chExt cx="569612" cy="478260"/>
            </a:xfrm>
          </p:grpSpPr>
          <p:sp>
            <p:nvSpPr>
              <p:cNvPr id="34" name="CuadroTexto 33"/>
              <p:cNvSpPr txBox="1"/>
              <p:nvPr/>
            </p:nvSpPr>
            <p:spPr>
              <a:xfrm rot="10800000" flipV="1">
                <a:off x="5509072" y="3754574"/>
                <a:ext cx="56961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1200" dirty="0" smtClean="0">
                    <a:solidFill>
                      <a:srgbClr val="FFFFFF"/>
                    </a:solidFill>
                    <a:latin typeface="Arial"/>
                    <a:cs typeface="Arial"/>
                  </a:rPr>
                  <a:t>el Sol</a:t>
                </a:r>
                <a:endParaRPr lang="es-ES" sz="1200" dirty="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  <p:cxnSp>
            <p:nvCxnSpPr>
              <p:cNvPr id="43" name="Conector recto de flecha 42"/>
              <p:cNvCxnSpPr/>
              <p:nvPr/>
            </p:nvCxnSpPr>
            <p:spPr>
              <a:xfrm flipV="1">
                <a:off x="5793878" y="3553313"/>
                <a:ext cx="206872" cy="252062"/>
              </a:xfrm>
              <a:prstGeom prst="straightConnector1">
                <a:avLst/>
              </a:prstGeom>
              <a:ln w="12700" cmpd="sng">
                <a:solidFill>
                  <a:schemeClr val="bg1"/>
                </a:solidFill>
                <a:tailEnd type="triangle" w="sm" len="sm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Agrupar 44"/>
            <p:cNvGrpSpPr/>
            <p:nvPr/>
          </p:nvGrpSpPr>
          <p:grpSpPr>
            <a:xfrm>
              <a:off x="5238750" y="2184814"/>
              <a:ext cx="632755" cy="276999"/>
              <a:chOff x="5437080" y="3790249"/>
              <a:chExt cx="632755" cy="276999"/>
            </a:xfrm>
          </p:grpSpPr>
          <p:sp>
            <p:nvSpPr>
              <p:cNvPr id="46" name="CuadroTexto 45"/>
              <p:cNvSpPr txBox="1"/>
              <p:nvPr/>
            </p:nvSpPr>
            <p:spPr>
              <a:xfrm rot="10800000" flipV="1">
                <a:off x="5521438" y="3790249"/>
                <a:ext cx="54839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1200" dirty="0" smtClean="0">
                    <a:solidFill>
                      <a:srgbClr val="FFFFFF"/>
                    </a:solidFill>
                    <a:latin typeface="Arial"/>
                    <a:cs typeface="Arial"/>
                  </a:rPr>
                  <a:t>Vega</a:t>
                </a:r>
                <a:endParaRPr lang="es-ES" sz="1200" dirty="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  <p:cxnSp>
            <p:nvCxnSpPr>
              <p:cNvPr id="47" name="Conector recto de flecha 46"/>
              <p:cNvCxnSpPr/>
              <p:nvPr/>
            </p:nvCxnSpPr>
            <p:spPr>
              <a:xfrm flipH="1">
                <a:off x="5437080" y="3979549"/>
                <a:ext cx="181234" cy="52025"/>
              </a:xfrm>
              <a:prstGeom prst="straightConnector1">
                <a:avLst/>
              </a:prstGeom>
              <a:ln w="12700" cmpd="sng">
                <a:solidFill>
                  <a:schemeClr val="bg1"/>
                </a:solidFill>
                <a:tailEnd type="triangle" w="sm" len="sm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Agrupar 49"/>
            <p:cNvGrpSpPr/>
            <p:nvPr/>
          </p:nvGrpSpPr>
          <p:grpSpPr>
            <a:xfrm>
              <a:off x="7104269" y="437738"/>
              <a:ext cx="954708" cy="360594"/>
              <a:chOff x="5461099" y="3864422"/>
              <a:chExt cx="954708" cy="360594"/>
            </a:xfrm>
          </p:grpSpPr>
          <p:sp>
            <p:nvSpPr>
              <p:cNvPr id="51" name="CuadroTexto 50"/>
              <p:cNvSpPr txBox="1"/>
              <p:nvPr/>
            </p:nvSpPr>
            <p:spPr>
              <a:xfrm rot="10800000" flipV="1">
                <a:off x="5461099" y="3864422"/>
                <a:ext cx="95470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1200" dirty="0" smtClean="0">
                    <a:solidFill>
                      <a:srgbClr val="FFFFFF"/>
                    </a:solidFill>
                    <a:latin typeface="Arial"/>
                    <a:cs typeface="Arial"/>
                  </a:rPr>
                  <a:t>Betelgeuse</a:t>
                </a:r>
                <a:endParaRPr lang="es-ES" sz="1200" dirty="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  <p:cxnSp>
            <p:nvCxnSpPr>
              <p:cNvPr id="52" name="Conector recto de flecha 51"/>
              <p:cNvCxnSpPr/>
              <p:nvPr/>
            </p:nvCxnSpPr>
            <p:spPr>
              <a:xfrm flipH="1">
                <a:off x="5627927" y="4128981"/>
                <a:ext cx="105034" cy="96035"/>
              </a:xfrm>
              <a:prstGeom prst="straightConnector1">
                <a:avLst/>
              </a:prstGeom>
              <a:ln w="12700" cmpd="sng">
                <a:solidFill>
                  <a:schemeClr val="bg1"/>
                </a:solidFill>
                <a:tailEnd type="triangle" w="sm" len="sm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Agrupar 54"/>
            <p:cNvGrpSpPr/>
            <p:nvPr/>
          </p:nvGrpSpPr>
          <p:grpSpPr>
            <a:xfrm>
              <a:off x="4237703" y="1130300"/>
              <a:ext cx="535348" cy="318296"/>
              <a:chOff x="5616865" y="3748952"/>
              <a:chExt cx="535348" cy="318296"/>
            </a:xfrm>
          </p:grpSpPr>
          <p:sp>
            <p:nvSpPr>
              <p:cNvPr id="56" name="CuadroTexto 55"/>
              <p:cNvSpPr txBox="1"/>
              <p:nvPr/>
            </p:nvSpPr>
            <p:spPr>
              <a:xfrm rot="10800000" flipV="1">
                <a:off x="5616865" y="3790249"/>
                <a:ext cx="53534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1200" dirty="0" smtClean="0">
                    <a:solidFill>
                      <a:srgbClr val="FFFFFF"/>
                    </a:solidFill>
                    <a:latin typeface="Arial"/>
                    <a:cs typeface="Arial"/>
                  </a:rPr>
                  <a:t>Rigel</a:t>
                </a:r>
                <a:endParaRPr lang="es-ES" sz="1200" dirty="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  <p:cxnSp>
            <p:nvCxnSpPr>
              <p:cNvPr id="57" name="Conector recto de flecha 56"/>
              <p:cNvCxnSpPr/>
              <p:nvPr/>
            </p:nvCxnSpPr>
            <p:spPr>
              <a:xfrm flipV="1">
                <a:off x="5992964" y="3748952"/>
                <a:ext cx="78848" cy="91497"/>
              </a:xfrm>
              <a:prstGeom prst="straightConnector1">
                <a:avLst/>
              </a:prstGeom>
              <a:ln w="12700" cmpd="sng">
                <a:solidFill>
                  <a:schemeClr val="bg1"/>
                </a:solidFill>
                <a:tailEnd type="triangle" w="sm" len="sm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" name="Agrupar 60"/>
            <p:cNvGrpSpPr/>
            <p:nvPr/>
          </p:nvGrpSpPr>
          <p:grpSpPr>
            <a:xfrm>
              <a:off x="6512092" y="4979305"/>
              <a:ext cx="811277" cy="461665"/>
              <a:chOff x="5430452" y="3626364"/>
              <a:chExt cx="811277" cy="461665"/>
            </a:xfrm>
          </p:grpSpPr>
          <p:sp>
            <p:nvSpPr>
              <p:cNvPr id="62" name="CuadroTexto 61"/>
              <p:cNvSpPr txBox="1"/>
              <p:nvPr/>
            </p:nvSpPr>
            <p:spPr>
              <a:xfrm rot="10800000" flipV="1">
                <a:off x="5430452" y="3626364"/>
                <a:ext cx="76633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1200" dirty="0" smtClean="0">
                    <a:solidFill>
                      <a:srgbClr val="FFFFFF"/>
                    </a:solidFill>
                    <a:latin typeface="Arial"/>
                    <a:cs typeface="Arial"/>
                  </a:rPr>
                  <a:t>Pr</a:t>
                </a:r>
                <a:r>
                  <a:rPr lang="es-ES" sz="1200" dirty="0" smtClean="0">
                    <a:solidFill>
                      <a:srgbClr val="FFFFFF"/>
                    </a:solidFill>
                    <a:latin typeface="Arial"/>
                    <a:cs typeface="Arial"/>
                  </a:rPr>
                  <a:t>óxima</a:t>
                </a:r>
              </a:p>
              <a:p>
                <a:pPr algn="ctr"/>
                <a:r>
                  <a:rPr lang="es-ES" sz="1200" dirty="0" err="1" smtClean="0">
                    <a:solidFill>
                      <a:srgbClr val="FFFFFF"/>
                    </a:solidFill>
                    <a:latin typeface="Arial"/>
                    <a:cs typeface="Arial"/>
                  </a:rPr>
                  <a:t>Centauri</a:t>
                </a:r>
                <a:endParaRPr lang="es-ES" sz="1200" dirty="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  <p:cxnSp>
            <p:nvCxnSpPr>
              <p:cNvPr id="63" name="Conector recto de flecha 62"/>
              <p:cNvCxnSpPr/>
              <p:nvPr/>
            </p:nvCxnSpPr>
            <p:spPr>
              <a:xfrm flipV="1">
                <a:off x="6128468" y="3650569"/>
                <a:ext cx="113261" cy="91496"/>
              </a:xfrm>
              <a:prstGeom prst="straightConnector1">
                <a:avLst/>
              </a:prstGeom>
              <a:ln w="12700" cmpd="sng">
                <a:solidFill>
                  <a:schemeClr val="bg1"/>
                </a:solidFill>
                <a:tailEnd type="triangle" w="sm" len="sm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Agrupar 48"/>
            <p:cNvGrpSpPr/>
            <p:nvPr/>
          </p:nvGrpSpPr>
          <p:grpSpPr>
            <a:xfrm>
              <a:off x="6870068" y="6441834"/>
              <a:ext cx="1044385" cy="400110"/>
              <a:chOff x="6870068" y="6441834"/>
              <a:chExt cx="1044385" cy="400110"/>
            </a:xfrm>
          </p:grpSpPr>
          <p:sp>
            <p:nvSpPr>
              <p:cNvPr id="66" name="CuadroTexto 65"/>
              <p:cNvSpPr txBox="1"/>
              <p:nvPr/>
            </p:nvSpPr>
            <p:spPr>
              <a:xfrm rot="10800000" flipV="1">
                <a:off x="6870068" y="6441834"/>
                <a:ext cx="87608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1000" dirty="0">
                    <a:solidFill>
                      <a:schemeClr val="bg1"/>
                    </a:solidFill>
                    <a:latin typeface="Arial"/>
                    <a:cs typeface="Arial"/>
                  </a:rPr>
                  <a:t>m</a:t>
                </a:r>
                <a:r>
                  <a:rPr lang="es-ES" sz="1000" dirty="0" smtClean="0">
                    <a:solidFill>
                      <a:schemeClr val="bg1"/>
                    </a:solidFill>
                    <a:latin typeface="Arial"/>
                    <a:cs typeface="Arial"/>
                  </a:rPr>
                  <a:t>enor</a:t>
                </a:r>
              </a:p>
              <a:p>
                <a:pPr algn="ctr"/>
                <a:r>
                  <a:rPr lang="es-ES" sz="1000" dirty="0" smtClean="0">
                    <a:solidFill>
                      <a:schemeClr val="bg1"/>
                    </a:solidFill>
                    <a:latin typeface="Arial"/>
                    <a:cs typeface="Arial"/>
                  </a:rPr>
                  <a:t>temperatura</a:t>
                </a:r>
                <a:endParaRPr lang="es-ES" sz="1000" dirty="0" smtClean="0">
                  <a:solidFill>
                    <a:schemeClr val="bg1"/>
                  </a:solidFill>
                  <a:latin typeface="Arial"/>
                  <a:cs typeface="Arial"/>
                </a:endParaRPr>
              </a:p>
            </p:txBody>
          </p:sp>
          <p:cxnSp>
            <p:nvCxnSpPr>
              <p:cNvPr id="67" name="Conector recto de flecha 66"/>
              <p:cNvCxnSpPr/>
              <p:nvPr/>
            </p:nvCxnSpPr>
            <p:spPr>
              <a:xfrm>
                <a:off x="7581623" y="6627523"/>
                <a:ext cx="332830" cy="1"/>
              </a:xfrm>
              <a:prstGeom prst="straightConnector1">
                <a:avLst/>
              </a:prstGeom>
              <a:ln w="12700" cmpd="sng">
                <a:solidFill>
                  <a:schemeClr val="bg1"/>
                </a:solidFill>
                <a:tailEnd type="triangle" w="sm" len="sm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Agrupar 69"/>
            <p:cNvGrpSpPr/>
            <p:nvPr/>
          </p:nvGrpSpPr>
          <p:grpSpPr>
            <a:xfrm>
              <a:off x="2204230" y="6442501"/>
              <a:ext cx="1145360" cy="400110"/>
              <a:chOff x="6600794" y="6441834"/>
              <a:chExt cx="1145360" cy="400110"/>
            </a:xfrm>
          </p:grpSpPr>
          <p:sp>
            <p:nvSpPr>
              <p:cNvPr id="71" name="CuadroTexto 70"/>
              <p:cNvSpPr txBox="1"/>
              <p:nvPr/>
            </p:nvSpPr>
            <p:spPr>
              <a:xfrm rot="10800000" flipV="1">
                <a:off x="6870068" y="6441834"/>
                <a:ext cx="87608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1000" dirty="0" smtClean="0">
                    <a:solidFill>
                      <a:schemeClr val="bg1"/>
                    </a:solidFill>
                    <a:latin typeface="Arial"/>
                    <a:cs typeface="Arial"/>
                  </a:rPr>
                  <a:t>mayor</a:t>
                </a:r>
                <a:endParaRPr lang="es-ES" sz="1000" dirty="0" smtClean="0">
                  <a:solidFill>
                    <a:schemeClr val="bg1"/>
                  </a:solidFill>
                  <a:latin typeface="Arial"/>
                  <a:cs typeface="Arial"/>
                </a:endParaRPr>
              </a:p>
              <a:p>
                <a:pPr algn="ctr"/>
                <a:r>
                  <a:rPr lang="es-ES" sz="1000" dirty="0" smtClean="0">
                    <a:solidFill>
                      <a:schemeClr val="bg1"/>
                    </a:solidFill>
                    <a:latin typeface="Arial"/>
                    <a:cs typeface="Arial"/>
                  </a:rPr>
                  <a:t>temperatura</a:t>
                </a:r>
                <a:endParaRPr lang="es-ES" sz="1000" dirty="0" smtClean="0">
                  <a:solidFill>
                    <a:schemeClr val="bg1"/>
                  </a:solidFill>
                  <a:latin typeface="Arial"/>
                  <a:cs typeface="Arial"/>
                </a:endParaRPr>
              </a:p>
            </p:txBody>
          </p:sp>
          <p:cxnSp>
            <p:nvCxnSpPr>
              <p:cNvPr id="72" name="Conector recto de flecha 71"/>
              <p:cNvCxnSpPr/>
              <p:nvPr/>
            </p:nvCxnSpPr>
            <p:spPr>
              <a:xfrm flipH="1">
                <a:off x="6600794" y="6627523"/>
                <a:ext cx="410809" cy="1"/>
              </a:xfrm>
              <a:prstGeom prst="straightConnector1">
                <a:avLst/>
              </a:prstGeom>
              <a:ln w="12700" cmpd="sng">
                <a:solidFill>
                  <a:schemeClr val="bg1"/>
                </a:solidFill>
                <a:tailEnd type="triangle" w="sm" len="sm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928159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3416</TotalTime>
  <Words>38</Words>
  <Application>Microsoft Macintosh PowerPoint</Application>
  <PresentationFormat>A4 (210x297 mm)</PresentationFormat>
  <Paragraphs>26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73</cp:revision>
  <dcterms:created xsi:type="dcterms:W3CDTF">2016-02-06T17:47:34Z</dcterms:created>
  <dcterms:modified xsi:type="dcterms:W3CDTF">2016-08-29T10:40:55Z</dcterms:modified>
</cp:coreProperties>
</file>