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7" d="100"/>
          <a:sy n="87" d="100"/>
        </p:scale>
        <p:origin x="-85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1080C-775B-3147-88A1-A96954102A74}" type="datetimeFigureOut">
              <a:rPr lang="es-ES" smtClean="0"/>
              <a:t>16/11/16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DB0ED-352E-F94E-A706-66A326845D1D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591007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1080C-775B-3147-88A1-A96954102A74}" type="datetimeFigureOut">
              <a:rPr lang="es-ES" smtClean="0"/>
              <a:t>16/11/16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DB0ED-352E-F94E-A706-66A326845D1D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596109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1080C-775B-3147-88A1-A96954102A74}" type="datetimeFigureOut">
              <a:rPr lang="es-ES" smtClean="0"/>
              <a:t>16/11/16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DB0ED-352E-F94E-A706-66A326845D1D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257827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1080C-775B-3147-88A1-A96954102A74}" type="datetimeFigureOut">
              <a:rPr lang="es-ES" smtClean="0"/>
              <a:t>16/11/16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DB0ED-352E-F94E-A706-66A326845D1D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64350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1080C-775B-3147-88A1-A96954102A74}" type="datetimeFigureOut">
              <a:rPr lang="es-ES" smtClean="0"/>
              <a:t>16/11/16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DB0ED-352E-F94E-A706-66A326845D1D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77417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1080C-775B-3147-88A1-A96954102A74}" type="datetimeFigureOut">
              <a:rPr lang="es-ES" smtClean="0"/>
              <a:t>16/11/16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DB0ED-352E-F94E-A706-66A326845D1D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70196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1080C-775B-3147-88A1-A96954102A74}" type="datetimeFigureOut">
              <a:rPr lang="es-ES" smtClean="0"/>
              <a:t>16/11/16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DB0ED-352E-F94E-A706-66A326845D1D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59178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1080C-775B-3147-88A1-A96954102A74}" type="datetimeFigureOut">
              <a:rPr lang="es-ES" smtClean="0"/>
              <a:t>16/11/16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DB0ED-352E-F94E-A706-66A326845D1D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263549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1080C-775B-3147-88A1-A96954102A74}" type="datetimeFigureOut">
              <a:rPr lang="es-ES" smtClean="0"/>
              <a:t>16/11/16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DB0ED-352E-F94E-A706-66A326845D1D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95808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1080C-775B-3147-88A1-A96954102A74}" type="datetimeFigureOut">
              <a:rPr lang="es-ES" smtClean="0"/>
              <a:t>16/11/16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DB0ED-352E-F94E-A706-66A326845D1D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60197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1080C-775B-3147-88A1-A96954102A74}" type="datetimeFigureOut">
              <a:rPr lang="es-ES" smtClean="0"/>
              <a:t>16/11/16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DB0ED-352E-F94E-A706-66A326845D1D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79259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11080C-775B-3147-88A1-A96954102A74}" type="datetimeFigureOut">
              <a:rPr lang="es-ES" smtClean="0"/>
              <a:t>16/11/16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6DB0ED-352E-F94E-A706-66A326845D1D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42342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Agrupar 39"/>
          <p:cNvGrpSpPr/>
          <p:nvPr/>
        </p:nvGrpSpPr>
        <p:grpSpPr>
          <a:xfrm>
            <a:off x="913346" y="386560"/>
            <a:ext cx="7052493" cy="5825769"/>
            <a:chOff x="913346" y="386560"/>
            <a:chExt cx="7052493" cy="5825769"/>
          </a:xfrm>
        </p:grpSpPr>
        <p:pic>
          <p:nvPicPr>
            <p:cNvPr id="6" name="Imagen 5" descr="vida_media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531" r="993"/>
            <a:stretch/>
          </p:blipFill>
          <p:spPr>
            <a:xfrm>
              <a:off x="1755839" y="427978"/>
              <a:ext cx="6210000" cy="5529072"/>
            </a:xfrm>
            <a:prstGeom prst="rect">
              <a:avLst/>
            </a:prstGeom>
          </p:spPr>
        </p:pic>
        <p:sp>
          <p:nvSpPr>
            <p:cNvPr id="7" name="CuadroTexto 6"/>
            <p:cNvSpPr txBox="1"/>
            <p:nvPr/>
          </p:nvSpPr>
          <p:spPr>
            <a:xfrm>
              <a:off x="3819377" y="5842997"/>
              <a:ext cx="24183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smtClean="0"/>
                <a:t>Z (número de protones)</a:t>
              </a:r>
              <a:endParaRPr lang="es-ES" dirty="0"/>
            </a:p>
          </p:txBody>
        </p:sp>
        <p:grpSp>
          <p:nvGrpSpPr>
            <p:cNvPr id="22" name="Agrupar 21"/>
            <p:cNvGrpSpPr/>
            <p:nvPr/>
          </p:nvGrpSpPr>
          <p:grpSpPr>
            <a:xfrm>
              <a:off x="1361236" y="386560"/>
              <a:ext cx="543739" cy="4788413"/>
              <a:chOff x="1361236" y="386560"/>
              <a:chExt cx="543739" cy="4788413"/>
            </a:xfrm>
          </p:grpSpPr>
          <p:sp>
            <p:nvSpPr>
              <p:cNvPr id="11" name="CuadroTexto 10"/>
              <p:cNvSpPr txBox="1"/>
              <p:nvPr/>
            </p:nvSpPr>
            <p:spPr>
              <a:xfrm>
                <a:off x="1361236" y="3377914"/>
                <a:ext cx="46679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1600" dirty="0" smtClean="0"/>
                  <a:t>10</a:t>
                </a:r>
                <a:r>
                  <a:rPr lang="es-ES" sz="1600" baseline="30000" dirty="0"/>
                  <a:t>4</a:t>
                </a:r>
                <a:endParaRPr lang="es-ES" sz="1600" baseline="30000" dirty="0" smtClean="0"/>
              </a:p>
            </p:txBody>
          </p:sp>
          <p:sp>
            <p:nvSpPr>
              <p:cNvPr id="12" name="CuadroTexto 11"/>
              <p:cNvSpPr txBox="1"/>
              <p:nvPr/>
            </p:nvSpPr>
            <p:spPr>
              <a:xfrm>
                <a:off x="1361236" y="4836419"/>
                <a:ext cx="50386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1600" dirty="0" smtClean="0"/>
                  <a:t>10</a:t>
                </a:r>
                <a:r>
                  <a:rPr lang="es-ES" sz="1600" baseline="30000" dirty="0" smtClean="0"/>
                  <a:t>-2</a:t>
                </a:r>
              </a:p>
            </p:txBody>
          </p:sp>
          <p:sp>
            <p:nvSpPr>
              <p:cNvPr id="14" name="CuadroTexto 13"/>
              <p:cNvSpPr txBox="1"/>
              <p:nvPr/>
            </p:nvSpPr>
            <p:spPr>
              <a:xfrm>
                <a:off x="1438763" y="4353755"/>
                <a:ext cx="28866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1600" dirty="0" smtClean="0"/>
                  <a:t>1</a:t>
                </a:r>
                <a:endParaRPr lang="es-ES" sz="1600" baseline="30000" dirty="0" smtClean="0"/>
              </a:p>
            </p:txBody>
          </p:sp>
          <p:sp>
            <p:nvSpPr>
              <p:cNvPr id="15" name="CuadroTexto 14"/>
              <p:cNvSpPr txBox="1"/>
              <p:nvPr/>
            </p:nvSpPr>
            <p:spPr>
              <a:xfrm>
                <a:off x="1361236" y="3870554"/>
                <a:ext cx="461985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1600" dirty="0" smtClean="0"/>
                  <a:t>10</a:t>
                </a:r>
                <a:r>
                  <a:rPr lang="es-ES" sz="1600" baseline="30000" dirty="0" smtClean="0"/>
                  <a:t>2</a:t>
                </a:r>
              </a:p>
            </p:txBody>
          </p:sp>
          <p:sp>
            <p:nvSpPr>
              <p:cNvPr id="16" name="CuadroTexto 15"/>
              <p:cNvSpPr txBox="1"/>
              <p:nvPr/>
            </p:nvSpPr>
            <p:spPr>
              <a:xfrm>
                <a:off x="1361236" y="2376661"/>
                <a:ext cx="461985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1600" dirty="0" smtClean="0"/>
                  <a:t>10</a:t>
                </a:r>
                <a:r>
                  <a:rPr lang="es-ES" sz="1600" baseline="30000" dirty="0" smtClean="0"/>
                  <a:t>8</a:t>
                </a:r>
              </a:p>
            </p:txBody>
          </p:sp>
          <p:sp>
            <p:nvSpPr>
              <p:cNvPr id="17" name="CuadroTexto 16"/>
              <p:cNvSpPr txBox="1"/>
              <p:nvPr/>
            </p:nvSpPr>
            <p:spPr>
              <a:xfrm>
                <a:off x="1361236" y="2869301"/>
                <a:ext cx="461985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1600" dirty="0" smtClean="0"/>
                  <a:t>10</a:t>
                </a:r>
                <a:r>
                  <a:rPr lang="es-ES" sz="1600" baseline="30000" dirty="0"/>
                  <a:t>6</a:t>
                </a:r>
                <a:endParaRPr lang="es-ES" sz="1600" baseline="30000" dirty="0" smtClean="0"/>
              </a:p>
            </p:txBody>
          </p:sp>
          <p:sp>
            <p:nvSpPr>
              <p:cNvPr id="18" name="CuadroTexto 17"/>
              <p:cNvSpPr txBox="1"/>
              <p:nvPr/>
            </p:nvSpPr>
            <p:spPr>
              <a:xfrm>
                <a:off x="1361236" y="1387813"/>
                <a:ext cx="531315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1600" dirty="0" smtClean="0"/>
                  <a:t>10</a:t>
                </a:r>
                <a:r>
                  <a:rPr lang="es-ES" sz="1600" baseline="30000" dirty="0" smtClean="0"/>
                  <a:t>12</a:t>
                </a:r>
              </a:p>
            </p:txBody>
          </p:sp>
          <p:sp>
            <p:nvSpPr>
              <p:cNvPr id="19" name="CuadroTexto 18"/>
              <p:cNvSpPr txBox="1"/>
              <p:nvPr/>
            </p:nvSpPr>
            <p:spPr>
              <a:xfrm>
                <a:off x="1361236" y="1880453"/>
                <a:ext cx="531315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1600" dirty="0" smtClean="0"/>
                  <a:t>10</a:t>
                </a:r>
                <a:r>
                  <a:rPr lang="es-ES" sz="1600" baseline="30000" dirty="0" smtClean="0"/>
                  <a:t>10</a:t>
                </a:r>
              </a:p>
            </p:txBody>
          </p:sp>
          <p:sp>
            <p:nvSpPr>
              <p:cNvPr id="20" name="CuadroTexto 19"/>
              <p:cNvSpPr txBox="1"/>
              <p:nvPr/>
            </p:nvSpPr>
            <p:spPr>
              <a:xfrm>
                <a:off x="1361236" y="386560"/>
                <a:ext cx="531315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1600" dirty="0" smtClean="0"/>
                  <a:t>10</a:t>
                </a:r>
                <a:r>
                  <a:rPr lang="es-ES" sz="1600" baseline="30000" dirty="0" smtClean="0"/>
                  <a:t>16</a:t>
                </a:r>
              </a:p>
            </p:txBody>
          </p:sp>
          <p:sp>
            <p:nvSpPr>
              <p:cNvPr id="21" name="CuadroTexto 20"/>
              <p:cNvSpPr txBox="1"/>
              <p:nvPr/>
            </p:nvSpPr>
            <p:spPr>
              <a:xfrm>
                <a:off x="1361236" y="879200"/>
                <a:ext cx="54373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1600" dirty="0" smtClean="0"/>
                  <a:t>10</a:t>
                </a:r>
                <a:r>
                  <a:rPr lang="es-ES" sz="1600" baseline="30000" dirty="0" smtClean="0"/>
                  <a:t>14</a:t>
                </a:r>
              </a:p>
            </p:txBody>
          </p:sp>
        </p:grpSp>
        <p:sp>
          <p:nvSpPr>
            <p:cNvPr id="23" name="CuadroTexto 22"/>
            <p:cNvSpPr txBox="1"/>
            <p:nvPr/>
          </p:nvSpPr>
          <p:spPr>
            <a:xfrm>
              <a:off x="913346" y="1937019"/>
              <a:ext cx="461665" cy="2226180"/>
            </a:xfrm>
            <a:prstGeom prst="rect">
              <a:avLst/>
            </a:prstGeom>
            <a:noFill/>
          </p:spPr>
          <p:txBody>
            <a:bodyPr vert="vert270" wrap="none" rtlCol="0">
              <a:spAutoFit/>
            </a:bodyPr>
            <a:lstStyle/>
            <a:p>
              <a:r>
                <a:rPr lang="es-ES" dirty="0" smtClean="0"/>
                <a:t>Vida media (segundos)</a:t>
              </a:r>
              <a:endParaRPr lang="es-ES" dirty="0"/>
            </a:p>
          </p:txBody>
        </p:sp>
        <p:grpSp>
          <p:nvGrpSpPr>
            <p:cNvPr id="37" name="Agrupar 36"/>
            <p:cNvGrpSpPr/>
            <p:nvPr/>
          </p:nvGrpSpPr>
          <p:grpSpPr>
            <a:xfrm>
              <a:off x="1809721" y="1004675"/>
              <a:ext cx="2877322" cy="4382576"/>
              <a:chOff x="1809721" y="1004675"/>
              <a:chExt cx="2877322" cy="4382576"/>
            </a:xfrm>
          </p:grpSpPr>
          <p:sp>
            <p:nvSpPr>
              <p:cNvPr id="24" name="CuadroTexto 23"/>
              <p:cNvSpPr txBox="1"/>
              <p:nvPr/>
            </p:nvSpPr>
            <p:spPr>
              <a:xfrm>
                <a:off x="1822145" y="5017919"/>
                <a:ext cx="161936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dirty="0" smtClean="0"/>
                  <a:t>- 1 milisegundo</a:t>
                </a:r>
                <a:endParaRPr lang="es-ES" dirty="0"/>
              </a:p>
            </p:txBody>
          </p:sp>
          <p:sp>
            <p:nvSpPr>
              <p:cNvPr id="25" name="CuadroTexto 24"/>
              <p:cNvSpPr txBox="1"/>
              <p:nvPr/>
            </p:nvSpPr>
            <p:spPr>
              <a:xfrm>
                <a:off x="1822145" y="4302082"/>
                <a:ext cx="127604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dirty="0" smtClean="0"/>
                  <a:t>- 1 segundo</a:t>
                </a:r>
                <a:endParaRPr lang="es-ES" dirty="0"/>
              </a:p>
            </p:txBody>
          </p:sp>
          <p:sp>
            <p:nvSpPr>
              <p:cNvPr id="26" name="CuadroTexto 25"/>
              <p:cNvSpPr txBox="1"/>
              <p:nvPr/>
            </p:nvSpPr>
            <p:spPr>
              <a:xfrm>
                <a:off x="1809880" y="3916383"/>
                <a:ext cx="115567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dirty="0" smtClean="0"/>
                  <a:t>- 1 minuto</a:t>
                </a:r>
                <a:endParaRPr lang="es-ES" dirty="0"/>
              </a:p>
            </p:txBody>
          </p:sp>
          <p:sp>
            <p:nvSpPr>
              <p:cNvPr id="27" name="CuadroTexto 26"/>
              <p:cNvSpPr txBox="1"/>
              <p:nvPr/>
            </p:nvSpPr>
            <p:spPr>
              <a:xfrm>
                <a:off x="1809721" y="3459804"/>
                <a:ext cx="91075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dirty="0" smtClean="0"/>
                  <a:t>- 1 hora</a:t>
                </a:r>
                <a:endParaRPr lang="es-ES" dirty="0"/>
              </a:p>
            </p:txBody>
          </p:sp>
          <p:sp>
            <p:nvSpPr>
              <p:cNvPr id="28" name="CuadroTexto 27"/>
              <p:cNvSpPr txBox="1"/>
              <p:nvPr/>
            </p:nvSpPr>
            <p:spPr>
              <a:xfrm>
                <a:off x="1823685" y="3090472"/>
                <a:ext cx="76152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dirty="0" smtClean="0"/>
                  <a:t>- 1 día</a:t>
                </a:r>
                <a:endParaRPr lang="es-ES" dirty="0"/>
              </a:p>
            </p:txBody>
          </p:sp>
          <p:sp>
            <p:nvSpPr>
              <p:cNvPr id="29" name="CuadroTexto 28"/>
              <p:cNvSpPr txBox="1"/>
              <p:nvPr/>
            </p:nvSpPr>
            <p:spPr>
              <a:xfrm>
                <a:off x="1823685" y="2486163"/>
                <a:ext cx="83027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dirty="0" smtClean="0"/>
                  <a:t>- 1 año</a:t>
                </a:r>
                <a:endParaRPr lang="es-ES" dirty="0"/>
              </a:p>
            </p:txBody>
          </p:sp>
          <p:sp>
            <p:nvSpPr>
              <p:cNvPr id="30" name="CuadroTexto 29"/>
              <p:cNvSpPr txBox="1"/>
              <p:nvPr/>
            </p:nvSpPr>
            <p:spPr>
              <a:xfrm>
                <a:off x="1814225" y="1975045"/>
                <a:ext cx="90331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dirty="0" smtClean="0"/>
                  <a:t>- 1 siglo</a:t>
                </a:r>
                <a:endParaRPr lang="es-ES" dirty="0"/>
              </a:p>
            </p:txBody>
          </p:sp>
          <p:sp>
            <p:nvSpPr>
              <p:cNvPr id="31" name="CuadroTexto 30"/>
              <p:cNvSpPr txBox="1"/>
              <p:nvPr/>
            </p:nvSpPr>
            <p:spPr>
              <a:xfrm>
                <a:off x="2910332" y="1004675"/>
                <a:ext cx="1776711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dirty="0" smtClean="0"/>
                  <a:t> 1 millón de años</a:t>
                </a:r>
                <a:endParaRPr lang="es-ES" dirty="0"/>
              </a:p>
            </p:txBody>
          </p:sp>
          <p:cxnSp>
            <p:nvCxnSpPr>
              <p:cNvPr id="33" name="Conector recto 32"/>
              <p:cNvCxnSpPr/>
              <p:nvPr/>
            </p:nvCxnSpPr>
            <p:spPr>
              <a:xfrm>
                <a:off x="1918780" y="1231560"/>
                <a:ext cx="1095912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44676729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525</TotalTime>
  <Words>49</Words>
  <Application>Microsoft Macintosh PowerPoint</Application>
  <PresentationFormat>Presentación en pantalla (4:3)</PresentationFormat>
  <Paragraphs>20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Sergio</dc:creator>
  <cp:lastModifiedBy>Sergio</cp:lastModifiedBy>
  <cp:revision>21</cp:revision>
  <dcterms:created xsi:type="dcterms:W3CDTF">2016-10-11T07:19:15Z</dcterms:created>
  <dcterms:modified xsi:type="dcterms:W3CDTF">2016-11-16T10:43:44Z</dcterms:modified>
</cp:coreProperties>
</file>