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8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9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170C1-9E94-CD43-989B-2172A475B20D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690D1-9F2C-C84A-94FA-59883C79A70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593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8855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2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1793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6891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9147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1555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778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16979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2470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7848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026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2BF8B-0F7A-2A44-A452-41CCDD6C2231}" type="datetimeFigureOut">
              <a:rPr lang="es-ES" smtClean="0"/>
              <a:t>21/11/16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64C14-7635-1546-8FA3-C15AE71E822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4408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Agrupar 16"/>
          <p:cNvGrpSpPr/>
          <p:nvPr/>
        </p:nvGrpSpPr>
        <p:grpSpPr>
          <a:xfrm>
            <a:off x="1068439" y="648742"/>
            <a:ext cx="7117848" cy="5219755"/>
            <a:chOff x="1068439" y="648742"/>
            <a:chExt cx="7117848" cy="5219755"/>
          </a:xfrm>
        </p:grpSpPr>
        <p:grpSp>
          <p:nvGrpSpPr>
            <p:cNvPr id="12" name="Agrupar 11"/>
            <p:cNvGrpSpPr/>
            <p:nvPr/>
          </p:nvGrpSpPr>
          <p:grpSpPr>
            <a:xfrm>
              <a:off x="1068439" y="648742"/>
              <a:ext cx="7117848" cy="5219755"/>
              <a:chOff x="1068439" y="648742"/>
              <a:chExt cx="7117848" cy="5219755"/>
            </a:xfrm>
          </p:grpSpPr>
          <p:pic>
            <p:nvPicPr>
              <p:cNvPr id="4" name="Imagen 3" descr="island_stability.png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8439" y="648742"/>
                <a:ext cx="7117848" cy="5219755"/>
              </a:xfrm>
              <a:prstGeom prst="rect">
                <a:avLst/>
              </a:prstGeom>
            </p:spPr>
          </p:pic>
          <p:sp>
            <p:nvSpPr>
              <p:cNvPr id="5" name="CuadroTexto 4"/>
              <p:cNvSpPr txBox="1"/>
              <p:nvPr/>
            </p:nvSpPr>
            <p:spPr>
              <a:xfrm>
                <a:off x="6231906" y="4796932"/>
                <a:ext cx="1954381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s-ES" sz="1400" b="1" dirty="0" smtClean="0"/>
                  <a:t>Z (número de protones)</a:t>
                </a:r>
                <a:endParaRPr lang="es-ES" sz="1400" b="1" dirty="0"/>
              </a:p>
            </p:txBody>
          </p:sp>
          <p:sp>
            <p:nvSpPr>
              <p:cNvPr id="6" name="CuadroTexto 5"/>
              <p:cNvSpPr txBox="1"/>
              <p:nvPr/>
            </p:nvSpPr>
            <p:spPr>
              <a:xfrm>
                <a:off x="1183194" y="4117816"/>
                <a:ext cx="2076723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s-ES" sz="1400" b="1" dirty="0"/>
                  <a:t>N</a:t>
                </a:r>
                <a:r>
                  <a:rPr lang="es-ES" sz="1400" b="1" dirty="0" smtClean="0"/>
                  <a:t> (número de neutrones)</a:t>
                </a:r>
                <a:endParaRPr lang="es-ES" sz="1400" b="1" dirty="0"/>
              </a:p>
            </p:txBody>
          </p:sp>
          <p:sp>
            <p:nvSpPr>
              <p:cNvPr id="7" name="CuadroTexto 6"/>
              <p:cNvSpPr txBox="1"/>
              <p:nvPr/>
            </p:nvSpPr>
            <p:spPr>
              <a:xfrm>
                <a:off x="3225430" y="5147197"/>
                <a:ext cx="1069023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 smtClean="0"/>
                  <a:t>núcleos</a:t>
                </a:r>
              </a:p>
              <a:p>
                <a:pPr algn="ctr"/>
                <a:r>
                  <a:rPr lang="es-ES" sz="1400" dirty="0" smtClean="0"/>
                  <a:t>deformados</a:t>
                </a:r>
                <a:endParaRPr lang="es-ES" sz="1400" dirty="0"/>
              </a:p>
            </p:txBody>
          </p:sp>
          <p:sp>
            <p:nvSpPr>
              <p:cNvPr id="8" name="CuadroTexto 7"/>
              <p:cNvSpPr txBox="1"/>
              <p:nvPr/>
            </p:nvSpPr>
            <p:spPr>
              <a:xfrm>
                <a:off x="4886924" y="1643102"/>
                <a:ext cx="1656315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 smtClean="0"/>
                  <a:t>fisión espontánea</a:t>
                </a:r>
              </a:p>
            </p:txBody>
          </p:sp>
          <p:sp>
            <p:nvSpPr>
              <p:cNvPr id="9" name="CuadroTexto 8"/>
              <p:cNvSpPr txBox="1"/>
              <p:nvPr/>
            </p:nvSpPr>
            <p:spPr>
              <a:xfrm>
                <a:off x="1176558" y="1295934"/>
                <a:ext cx="1386016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/>
                  <a:t>c</a:t>
                </a:r>
                <a:r>
                  <a:rPr lang="es-ES" sz="1400" dirty="0" smtClean="0"/>
                  <a:t>ontinente de </a:t>
                </a:r>
              </a:p>
              <a:p>
                <a:pPr algn="ctr"/>
                <a:r>
                  <a:rPr lang="es-ES" sz="1400" dirty="0" smtClean="0"/>
                  <a:t>núcleos estables</a:t>
                </a:r>
              </a:p>
            </p:txBody>
          </p:sp>
          <p:sp>
            <p:nvSpPr>
              <p:cNvPr id="10" name="CuadroTexto 9"/>
              <p:cNvSpPr txBox="1"/>
              <p:nvPr/>
            </p:nvSpPr>
            <p:spPr>
              <a:xfrm>
                <a:off x="5928199" y="2423583"/>
                <a:ext cx="2198038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isla de estabilidad (núcleos </a:t>
                </a:r>
              </a:p>
              <a:p>
                <a:pPr algn="ctr"/>
                <a:r>
                  <a:rPr lang="es-ES" sz="1400" b="1" dirty="0" smtClean="0"/>
                  <a:t>superpesados esféricos) </a:t>
                </a:r>
                <a:endParaRPr lang="es-ES" sz="1400" b="1" dirty="0"/>
              </a:p>
            </p:txBody>
          </p:sp>
          <p:sp>
            <p:nvSpPr>
              <p:cNvPr id="11" name="CuadroTexto 10"/>
              <p:cNvSpPr txBox="1"/>
              <p:nvPr/>
            </p:nvSpPr>
            <p:spPr>
              <a:xfrm rot="16200000">
                <a:off x="6336438" y="1392041"/>
                <a:ext cx="1656315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dirty="0" smtClean="0"/>
                  <a:t>mayor estabilidad</a:t>
                </a:r>
              </a:p>
            </p:txBody>
          </p:sp>
        </p:grpSp>
        <p:sp>
          <p:nvSpPr>
            <p:cNvPr id="14" name="CuadroTexto 13"/>
            <p:cNvSpPr txBox="1"/>
            <p:nvPr/>
          </p:nvSpPr>
          <p:spPr>
            <a:xfrm rot="20825884">
              <a:off x="2857609" y="2393948"/>
              <a:ext cx="494033" cy="307777"/>
            </a:xfrm>
            <a:prstGeom prst="rect">
              <a:avLst/>
            </a:prstGeom>
            <a:solidFill>
              <a:srgbClr val="000080"/>
            </a:solidFill>
          </p:spPr>
          <p:txBody>
            <a:bodyPr wrap="none" rtlCol="0">
              <a:spAutoFit/>
            </a:bodyPr>
            <a:lstStyle/>
            <a:p>
              <a:r>
                <a:rPr lang="es-ES" sz="1400" b="1" dirty="0" smtClean="0">
                  <a:solidFill>
                    <a:schemeClr val="bg1"/>
                  </a:solidFill>
                </a:rPr>
                <a:t>Mar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3285101" y="2350257"/>
              <a:ext cx="377026" cy="307777"/>
            </a:xfrm>
            <a:prstGeom prst="rect">
              <a:avLst/>
            </a:prstGeom>
            <a:solidFill>
              <a:srgbClr val="000080"/>
            </a:solidFill>
          </p:spPr>
          <p:txBody>
            <a:bodyPr wrap="none" rtlCol="0">
              <a:spAutoFit/>
            </a:bodyPr>
            <a:lstStyle/>
            <a:p>
              <a:r>
                <a:rPr lang="es-ES" sz="1400" b="1" dirty="0" smtClean="0">
                  <a:solidFill>
                    <a:schemeClr val="bg1"/>
                  </a:solidFill>
                </a:rPr>
                <a:t>de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uadroTexto 15"/>
            <p:cNvSpPr txBox="1"/>
            <p:nvPr/>
          </p:nvSpPr>
          <p:spPr>
            <a:xfrm rot="546804">
              <a:off x="3615089" y="2456041"/>
              <a:ext cx="1516820" cy="307777"/>
            </a:xfrm>
            <a:prstGeom prst="rect">
              <a:avLst/>
            </a:prstGeom>
            <a:solidFill>
              <a:srgbClr val="000080"/>
            </a:solidFill>
          </p:spPr>
          <p:txBody>
            <a:bodyPr wrap="square" rtlCol="0">
              <a:spAutoFit/>
            </a:bodyPr>
            <a:lstStyle/>
            <a:p>
              <a:r>
                <a:rPr lang="es-ES" sz="1400" b="1" dirty="0" smtClean="0">
                  <a:solidFill>
                    <a:schemeClr val="bg1"/>
                  </a:solidFill>
                </a:rPr>
                <a:t>la  Inestabilidad</a:t>
              </a:r>
              <a:endParaRPr lang="es-ES" sz="1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13869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34</Words>
  <Application>Microsoft Macintosh PowerPoint</Application>
  <PresentationFormat>Presentación en pantalla 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48</cp:revision>
  <dcterms:created xsi:type="dcterms:W3CDTF">2016-10-20T09:39:01Z</dcterms:created>
  <dcterms:modified xsi:type="dcterms:W3CDTF">2016-11-21T14:34:56Z</dcterms:modified>
</cp:coreProperties>
</file>