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-22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389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5353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478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2186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3248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21269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5437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002538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2089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9131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4366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AC1EBF-B70D-BA49-8D1D-71131D7FB9B6}" type="datetimeFigureOut">
              <a:rPr lang="es-ES" smtClean="0"/>
              <a:t>30/08/16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FA9D1-ACEC-E74F-B20D-1B3B25C27FC4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712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Agrupar 17"/>
          <p:cNvGrpSpPr/>
          <p:nvPr/>
        </p:nvGrpSpPr>
        <p:grpSpPr>
          <a:xfrm>
            <a:off x="1444376" y="800973"/>
            <a:ext cx="5446062" cy="5029518"/>
            <a:chOff x="1444376" y="800973"/>
            <a:chExt cx="5446062" cy="5029518"/>
          </a:xfrm>
        </p:grpSpPr>
        <p:cxnSp>
          <p:nvCxnSpPr>
            <p:cNvPr id="4" name="Conector recto 3"/>
            <p:cNvCxnSpPr/>
            <p:nvPr/>
          </p:nvCxnSpPr>
          <p:spPr>
            <a:xfrm>
              <a:off x="2053775" y="5350083"/>
              <a:ext cx="4626425" cy="1"/>
            </a:xfrm>
            <a:prstGeom prst="line">
              <a:avLst/>
            </a:prstGeom>
            <a:ln w="38100"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ector recto 6"/>
            <p:cNvCxnSpPr/>
            <p:nvPr/>
          </p:nvCxnSpPr>
          <p:spPr>
            <a:xfrm flipV="1">
              <a:off x="2069453" y="1133353"/>
              <a:ext cx="0" cy="4216730"/>
            </a:xfrm>
            <a:prstGeom prst="line">
              <a:avLst/>
            </a:prstGeom>
            <a:ln w="38100">
              <a:solidFill>
                <a:schemeClr val="tx1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CuadroTexto 8"/>
            <p:cNvSpPr txBox="1"/>
            <p:nvPr/>
          </p:nvSpPr>
          <p:spPr>
            <a:xfrm>
              <a:off x="3731285" y="4609893"/>
              <a:ext cx="1846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s-ES" dirty="0">
                <a:latin typeface="Arial"/>
                <a:cs typeface="Arial"/>
              </a:endParaRPr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2084917" y="1358900"/>
              <a:ext cx="1940984" cy="3979334"/>
            </a:xfrm>
            <a:custGeom>
              <a:avLst/>
              <a:gdLst>
                <a:gd name="connsiteX0" fmla="*/ 0 w 4529667"/>
                <a:gd name="connsiteY0" fmla="*/ 0 h 3979334"/>
                <a:gd name="connsiteX1" fmla="*/ 359833 w 4529667"/>
                <a:gd name="connsiteY1" fmla="*/ 1174750 h 3979334"/>
                <a:gd name="connsiteX2" fmla="*/ 857250 w 4529667"/>
                <a:gd name="connsiteY2" fmla="*/ 2159000 h 3979334"/>
                <a:gd name="connsiteX3" fmla="*/ 1672167 w 4529667"/>
                <a:gd name="connsiteY3" fmla="*/ 3122084 h 3979334"/>
                <a:gd name="connsiteX4" fmla="*/ 2550583 w 4529667"/>
                <a:gd name="connsiteY4" fmla="*/ 3619500 h 3979334"/>
                <a:gd name="connsiteX5" fmla="*/ 3376083 w 4529667"/>
                <a:gd name="connsiteY5" fmla="*/ 3841750 h 3979334"/>
                <a:gd name="connsiteX6" fmla="*/ 4529667 w 4529667"/>
                <a:gd name="connsiteY6" fmla="*/ 3979334 h 397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9667" h="3979334">
                  <a:moveTo>
                    <a:pt x="0" y="0"/>
                  </a:moveTo>
                  <a:cubicBezTo>
                    <a:pt x="108479" y="407458"/>
                    <a:pt x="216958" y="814917"/>
                    <a:pt x="359833" y="1174750"/>
                  </a:cubicBezTo>
                  <a:cubicBezTo>
                    <a:pt x="502708" y="1534583"/>
                    <a:pt x="638528" y="1834444"/>
                    <a:pt x="857250" y="2159000"/>
                  </a:cubicBezTo>
                  <a:cubicBezTo>
                    <a:pt x="1075972" y="2483556"/>
                    <a:pt x="1389945" y="2878667"/>
                    <a:pt x="1672167" y="3122084"/>
                  </a:cubicBezTo>
                  <a:cubicBezTo>
                    <a:pt x="1954389" y="3365501"/>
                    <a:pt x="2266597" y="3499556"/>
                    <a:pt x="2550583" y="3619500"/>
                  </a:cubicBezTo>
                  <a:cubicBezTo>
                    <a:pt x="2834569" y="3739444"/>
                    <a:pt x="3046236" y="3781778"/>
                    <a:pt x="3376083" y="3841750"/>
                  </a:cubicBezTo>
                  <a:cubicBezTo>
                    <a:pt x="3705930" y="3901722"/>
                    <a:pt x="4117798" y="3940528"/>
                    <a:pt x="4529667" y="3979334"/>
                  </a:cubicBezTo>
                </a:path>
              </a:pathLst>
            </a:custGeom>
            <a:ln w="444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6" name="CuadroTexto 75"/>
            <p:cNvSpPr txBox="1"/>
            <p:nvPr/>
          </p:nvSpPr>
          <p:spPr>
            <a:xfrm rot="10800000">
              <a:off x="1444376" y="1621938"/>
              <a:ext cx="461665" cy="3416072"/>
            </a:xfrm>
            <a:prstGeom prst="rect">
              <a:avLst/>
            </a:prstGeom>
            <a:noFill/>
          </p:spPr>
          <p:txBody>
            <a:bodyPr vert="vert" wrap="none" rtlCol="0">
              <a:spAutoFit/>
            </a:bodyPr>
            <a:lstStyle/>
            <a:p>
              <a:r>
                <a:rPr lang="es-ES" dirty="0" smtClean="0">
                  <a:latin typeface="Arial"/>
                  <a:cs typeface="Arial"/>
                </a:rPr>
                <a:t>probabilidad de la fusi</a:t>
              </a:r>
              <a:r>
                <a:rPr lang="es-ES" dirty="0" smtClean="0">
                  <a:latin typeface="Arial"/>
                  <a:cs typeface="Arial"/>
                </a:rPr>
                <a:t>ón nuclear</a:t>
              </a:r>
              <a:endParaRPr lang="es-ES" baseline="-25000" dirty="0">
                <a:latin typeface="Arial"/>
                <a:cs typeface="Arial"/>
              </a:endParaRPr>
            </a:p>
          </p:txBody>
        </p:sp>
        <p:sp>
          <p:nvSpPr>
            <p:cNvPr id="77" name="CuadroTexto 76"/>
            <p:cNvSpPr txBox="1"/>
            <p:nvPr/>
          </p:nvSpPr>
          <p:spPr>
            <a:xfrm rot="16200000">
              <a:off x="3976735" y="5162046"/>
              <a:ext cx="461665" cy="875225"/>
            </a:xfrm>
            <a:prstGeom prst="rect">
              <a:avLst/>
            </a:prstGeom>
            <a:noFill/>
          </p:spPr>
          <p:txBody>
            <a:bodyPr vert="vert" wrap="none" rtlCol="0">
              <a:spAutoFit/>
            </a:bodyPr>
            <a:lstStyle/>
            <a:p>
              <a:r>
                <a:rPr lang="es-ES" dirty="0" smtClean="0">
                  <a:latin typeface="Arial"/>
                  <a:cs typeface="Arial"/>
                </a:rPr>
                <a:t>energ</a:t>
              </a:r>
              <a:r>
                <a:rPr lang="es-ES" dirty="0" smtClean="0">
                  <a:latin typeface="Arial"/>
                  <a:cs typeface="Arial"/>
                </a:rPr>
                <a:t>ía</a:t>
              </a:r>
              <a:endParaRPr lang="es-ES" baseline="-25000" dirty="0">
                <a:latin typeface="Arial"/>
                <a:cs typeface="Arial"/>
              </a:endParaRPr>
            </a:p>
          </p:txBody>
        </p:sp>
        <p:sp>
          <p:nvSpPr>
            <p:cNvPr id="38" name="Forma libre 37"/>
            <p:cNvSpPr/>
            <p:nvPr/>
          </p:nvSpPr>
          <p:spPr>
            <a:xfrm flipH="1">
              <a:off x="2345693" y="1370750"/>
              <a:ext cx="3661407" cy="3979334"/>
            </a:xfrm>
            <a:custGeom>
              <a:avLst/>
              <a:gdLst>
                <a:gd name="connsiteX0" fmla="*/ 0 w 4529667"/>
                <a:gd name="connsiteY0" fmla="*/ 0 h 3979334"/>
                <a:gd name="connsiteX1" fmla="*/ 359833 w 4529667"/>
                <a:gd name="connsiteY1" fmla="*/ 1174750 h 3979334"/>
                <a:gd name="connsiteX2" fmla="*/ 857250 w 4529667"/>
                <a:gd name="connsiteY2" fmla="*/ 2159000 h 3979334"/>
                <a:gd name="connsiteX3" fmla="*/ 1672167 w 4529667"/>
                <a:gd name="connsiteY3" fmla="*/ 3122084 h 3979334"/>
                <a:gd name="connsiteX4" fmla="*/ 2550583 w 4529667"/>
                <a:gd name="connsiteY4" fmla="*/ 3619500 h 3979334"/>
                <a:gd name="connsiteX5" fmla="*/ 3376083 w 4529667"/>
                <a:gd name="connsiteY5" fmla="*/ 3841750 h 3979334"/>
                <a:gd name="connsiteX6" fmla="*/ 4529667 w 4529667"/>
                <a:gd name="connsiteY6" fmla="*/ 3979334 h 397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29667" h="3979334">
                  <a:moveTo>
                    <a:pt x="0" y="0"/>
                  </a:moveTo>
                  <a:cubicBezTo>
                    <a:pt x="108479" y="407458"/>
                    <a:pt x="216958" y="814917"/>
                    <a:pt x="359833" y="1174750"/>
                  </a:cubicBezTo>
                  <a:cubicBezTo>
                    <a:pt x="502708" y="1534583"/>
                    <a:pt x="638528" y="1834444"/>
                    <a:pt x="857250" y="2159000"/>
                  </a:cubicBezTo>
                  <a:cubicBezTo>
                    <a:pt x="1075972" y="2483556"/>
                    <a:pt x="1389945" y="2878667"/>
                    <a:pt x="1672167" y="3122084"/>
                  </a:cubicBezTo>
                  <a:cubicBezTo>
                    <a:pt x="1954389" y="3365501"/>
                    <a:pt x="2266597" y="3499556"/>
                    <a:pt x="2550583" y="3619500"/>
                  </a:cubicBezTo>
                  <a:cubicBezTo>
                    <a:pt x="2834569" y="3739444"/>
                    <a:pt x="3046236" y="3781778"/>
                    <a:pt x="3376083" y="3841750"/>
                  </a:cubicBezTo>
                  <a:cubicBezTo>
                    <a:pt x="3705930" y="3901722"/>
                    <a:pt x="4117798" y="3940528"/>
                    <a:pt x="4529667" y="3979334"/>
                  </a:cubicBezTo>
                </a:path>
              </a:pathLst>
            </a:custGeom>
            <a:ln w="44450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" name="Forma libre 4"/>
            <p:cNvSpPr/>
            <p:nvPr/>
          </p:nvSpPr>
          <p:spPr>
            <a:xfrm rot="189851">
              <a:off x="2178694" y="1368498"/>
              <a:ext cx="4414323" cy="4083866"/>
            </a:xfrm>
            <a:custGeom>
              <a:avLst/>
              <a:gdLst>
                <a:gd name="connsiteX0" fmla="*/ 0 w 4656891"/>
                <a:gd name="connsiteY0" fmla="*/ 4083866 h 4083866"/>
                <a:gd name="connsiteX1" fmla="*/ 238137 w 4656891"/>
                <a:gd name="connsiteY1" fmla="*/ 3995674 h 4083866"/>
                <a:gd name="connsiteX2" fmla="*/ 476273 w 4656891"/>
                <a:gd name="connsiteY2" fmla="*/ 3819291 h 4083866"/>
                <a:gd name="connsiteX3" fmla="*/ 626211 w 4656891"/>
                <a:gd name="connsiteY3" fmla="*/ 3501801 h 4083866"/>
                <a:gd name="connsiteX4" fmla="*/ 740869 w 4656891"/>
                <a:gd name="connsiteY4" fmla="*/ 2170108 h 4083866"/>
                <a:gd name="connsiteX5" fmla="*/ 881987 w 4656891"/>
                <a:gd name="connsiteY5" fmla="*/ 803138 h 4083866"/>
                <a:gd name="connsiteX6" fmla="*/ 987826 w 4656891"/>
                <a:gd name="connsiteY6" fmla="*/ 344542 h 4083866"/>
                <a:gd name="connsiteX7" fmla="*/ 1076024 w 4656891"/>
                <a:gd name="connsiteY7" fmla="*/ 168159 h 4083866"/>
                <a:gd name="connsiteX8" fmla="*/ 1199502 w 4656891"/>
                <a:gd name="connsiteY8" fmla="*/ 53509 h 4083866"/>
                <a:gd name="connsiteX9" fmla="*/ 1393540 w 4656891"/>
                <a:gd name="connsiteY9" fmla="*/ 595 h 4083866"/>
                <a:gd name="connsiteX10" fmla="*/ 1561117 w 4656891"/>
                <a:gd name="connsiteY10" fmla="*/ 35871 h 4083866"/>
                <a:gd name="connsiteX11" fmla="*/ 1693415 w 4656891"/>
                <a:gd name="connsiteY11" fmla="*/ 185797 h 4083866"/>
                <a:gd name="connsiteX12" fmla="*/ 1860993 w 4656891"/>
                <a:gd name="connsiteY12" fmla="*/ 494468 h 4083866"/>
                <a:gd name="connsiteX13" fmla="*/ 2213787 w 4656891"/>
                <a:gd name="connsiteY13" fmla="*/ 1102990 h 4083866"/>
                <a:gd name="connsiteX14" fmla="*/ 2610682 w 4656891"/>
                <a:gd name="connsiteY14" fmla="*/ 1623320 h 4083866"/>
                <a:gd name="connsiteX15" fmla="*/ 3263352 w 4656891"/>
                <a:gd name="connsiteY15" fmla="*/ 2469960 h 4083866"/>
                <a:gd name="connsiteX16" fmla="*/ 4057140 w 4656891"/>
                <a:gd name="connsiteY16" fmla="*/ 3325418 h 4083866"/>
                <a:gd name="connsiteX17" fmla="*/ 4656891 w 4656891"/>
                <a:gd name="connsiteY17" fmla="*/ 3704642 h 408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656891" h="4083866">
                  <a:moveTo>
                    <a:pt x="0" y="4083866"/>
                  </a:moveTo>
                  <a:cubicBezTo>
                    <a:pt x="79379" y="4061818"/>
                    <a:pt x="158758" y="4039770"/>
                    <a:pt x="238137" y="3995674"/>
                  </a:cubicBezTo>
                  <a:cubicBezTo>
                    <a:pt x="317516" y="3951578"/>
                    <a:pt x="411594" y="3901603"/>
                    <a:pt x="476273" y="3819291"/>
                  </a:cubicBezTo>
                  <a:cubicBezTo>
                    <a:pt x="540952" y="3736979"/>
                    <a:pt x="582112" y="3776665"/>
                    <a:pt x="626211" y="3501801"/>
                  </a:cubicBezTo>
                  <a:cubicBezTo>
                    <a:pt x="670310" y="3226937"/>
                    <a:pt x="698240" y="2619885"/>
                    <a:pt x="740869" y="2170108"/>
                  </a:cubicBezTo>
                  <a:cubicBezTo>
                    <a:pt x="783498" y="1720331"/>
                    <a:pt x="840828" y="1107399"/>
                    <a:pt x="881987" y="803138"/>
                  </a:cubicBezTo>
                  <a:cubicBezTo>
                    <a:pt x="923146" y="498877"/>
                    <a:pt x="955487" y="450372"/>
                    <a:pt x="987826" y="344542"/>
                  </a:cubicBezTo>
                  <a:cubicBezTo>
                    <a:pt x="1020165" y="238712"/>
                    <a:pt x="1040745" y="216664"/>
                    <a:pt x="1076024" y="168159"/>
                  </a:cubicBezTo>
                  <a:cubicBezTo>
                    <a:pt x="1111303" y="119653"/>
                    <a:pt x="1146583" y="81436"/>
                    <a:pt x="1199502" y="53509"/>
                  </a:cubicBezTo>
                  <a:cubicBezTo>
                    <a:pt x="1252421" y="25582"/>
                    <a:pt x="1333271" y="3535"/>
                    <a:pt x="1393540" y="595"/>
                  </a:cubicBezTo>
                  <a:cubicBezTo>
                    <a:pt x="1453809" y="-2345"/>
                    <a:pt x="1511138" y="5004"/>
                    <a:pt x="1561117" y="35871"/>
                  </a:cubicBezTo>
                  <a:cubicBezTo>
                    <a:pt x="1611096" y="66738"/>
                    <a:pt x="1643436" y="109364"/>
                    <a:pt x="1693415" y="185797"/>
                  </a:cubicBezTo>
                  <a:cubicBezTo>
                    <a:pt x="1743394" y="262230"/>
                    <a:pt x="1774264" y="341603"/>
                    <a:pt x="1860993" y="494468"/>
                  </a:cubicBezTo>
                  <a:cubicBezTo>
                    <a:pt x="1947722" y="647333"/>
                    <a:pt x="2088839" y="914848"/>
                    <a:pt x="2213787" y="1102990"/>
                  </a:cubicBezTo>
                  <a:cubicBezTo>
                    <a:pt x="2338735" y="1291132"/>
                    <a:pt x="2610682" y="1623320"/>
                    <a:pt x="2610682" y="1623320"/>
                  </a:cubicBezTo>
                  <a:cubicBezTo>
                    <a:pt x="2785610" y="1851148"/>
                    <a:pt x="3022276" y="2186277"/>
                    <a:pt x="3263352" y="2469960"/>
                  </a:cubicBezTo>
                  <a:cubicBezTo>
                    <a:pt x="3504428" y="2753643"/>
                    <a:pt x="3824884" y="3119638"/>
                    <a:pt x="4057140" y="3325418"/>
                  </a:cubicBezTo>
                  <a:cubicBezTo>
                    <a:pt x="4289396" y="3531198"/>
                    <a:pt x="4656891" y="3704642"/>
                    <a:pt x="4656891" y="3704642"/>
                  </a:cubicBezTo>
                </a:path>
              </a:pathLst>
            </a:custGeom>
            <a:ln w="41275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>
                <a:ln w="38100" cmpd="sng">
                  <a:solidFill>
                    <a:srgbClr val="000000"/>
                  </a:solidFill>
                </a:ln>
              </a:endParaRPr>
            </a:p>
          </p:txBody>
        </p:sp>
        <p:grpSp>
          <p:nvGrpSpPr>
            <p:cNvPr id="11" name="Agrupar 10"/>
            <p:cNvGrpSpPr/>
            <p:nvPr/>
          </p:nvGrpSpPr>
          <p:grpSpPr>
            <a:xfrm>
              <a:off x="2053775" y="800973"/>
              <a:ext cx="1766677" cy="918763"/>
              <a:chOff x="2053775" y="800973"/>
              <a:chExt cx="1766677" cy="918763"/>
            </a:xfrm>
          </p:grpSpPr>
          <p:sp>
            <p:nvSpPr>
              <p:cNvPr id="40" name="CuadroTexto 39"/>
              <p:cNvSpPr txBox="1"/>
              <p:nvPr/>
            </p:nvSpPr>
            <p:spPr>
              <a:xfrm rot="10800000" flipV="1">
                <a:off x="2053775" y="800973"/>
                <a:ext cx="17666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200" dirty="0">
                    <a:latin typeface="Arial"/>
                    <a:cs typeface="Arial"/>
                  </a:rPr>
                  <a:t>d</a:t>
                </a:r>
                <a:r>
                  <a:rPr lang="es-ES" sz="1200" dirty="0" smtClean="0">
                    <a:latin typeface="Arial"/>
                    <a:cs typeface="Arial"/>
                  </a:rPr>
                  <a:t>istribuci</a:t>
                </a:r>
                <a:r>
                  <a:rPr lang="es-ES" sz="1200" dirty="0" smtClean="0">
                    <a:latin typeface="Arial"/>
                    <a:cs typeface="Arial"/>
                  </a:rPr>
                  <a:t>ón de velocidades relativas </a:t>
                </a:r>
                <a:endParaRPr lang="es-ES" sz="1200" dirty="0">
                  <a:latin typeface="Arial"/>
                  <a:cs typeface="Arial"/>
                </a:endParaRPr>
              </a:p>
            </p:txBody>
          </p:sp>
          <p:cxnSp>
            <p:nvCxnSpPr>
              <p:cNvPr id="41" name="Conector recto de flecha 40"/>
              <p:cNvCxnSpPr/>
              <p:nvPr/>
            </p:nvCxnSpPr>
            <p:spPr>
              <a:xfrm flipH="1">
                <a:off x="2152048" y="1262638"/>
                <a:ext cx="323765" cy="457098"/>
              </a:xfrm>
              <a:prstGeom prst="straightConnector1">
                <a:avLst/>
              </a:prstGeom>
              <a:ln w="12700" cmpd="sng">
                <a:solidFill>
                  <a:schemeClr val="tx1"/>
                </a:solidFill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Agrupar 45"/>
            <p:cNvGrpSpPr/>
            <p:nvPr/>
          </p:nvGrpSpPr>
          <p:grpSpPr>
            <a:xfrm>
              <a:off x="5123761" y="3016153"/>
              <a:ext cx="1766677" cy="1048776"/>
              <a:chOff x="2053775" y="306195"/>
              <a:chExt cx="1766677" cy="1048776"/>
            </a:xfrm>
          </p:grpSpPr>
          <p:sp>
            <p:nvSpPr>
              <p:cNvPr id="47" name="CuadroTexto 46"/>
              <p:cNvSpPr txBox="1"/>
              <p:nvPr/>
            </p:nvSpPr>
            <p:spPr>
              <a:xfrm rot="10800000" flipV="1">
                <a:off x="2053775" y="708640"/>
                <a:ext cx="176667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200" dirty="0" smtClean="0">
                    <a:latin typeface="Arial"/>
                    <a:cs typeface="Arial"/>
                  </a:rPr>
                  <a:t>probabilidad de atravesar la barrera (efecto t</a:t>
                </a:r>
                <a:r>
                  <a:rPr lang="es-ES" sz="1200" dirty="0" smtClean="0">
                    <a:latin typeface="Arial"/>
                    <a:cs typeface="Arial"/>
                  </a:rPr>
                  <a:t>únel)</a:t>
                </a:r>
                <a:r>
                  <a:rPr lang="es-ES" sz="1200" dirty="0" smtClean="0">
                    <a:latin typeface="Arial"/>
                    <a:cs typeface="Arial"/>
                  </a:rPr>
                  <a:t> </a:t>
                </a:r>
                <a:endParaRPr lang="es-ES" sz="1200" dirty="0">
                  <a:latin typeface="Arial"/>
                  <a:cs typeface="Arial"/>
                </a:endParaRPr>
              </a:p>
            </p:txBody>
          </p:sp>
          <p:cxnSp>
            <p:nvCxnSpPr>
              <p:cNvPr id="48" name="Conector recto de flecha 47"/>
              <p:cNvCxnSpPr/>
              <p:nvPr/>
            </p:nvCxnSpPr>
            <p:spPr>
              <a:xfrm flipH="1" flipV="1">
                <a:off x="2521811" y="306195"/>
                <a:ext cx="115885" cy="402444"/>
              </a:xfrm>
              <a:prstGeom prst="straightConnector1">
                <a:avLst/>
              </a:prstGeom>
              <a:ln w="12700" cmpd="sng">
                <a:solidFill>
                  <a:schemeClr val="tx1"/>
                </a:solidFill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Agrupar 48"/>
            <p:cNvGrpSpPr/>
            <p:nvPr/>
          </p:nvGrpSpPr>
          <p:grpSpPr>
            <a:xfrm>
              <a:off x="3613675" y="1140095"/>
              <a:ext cx="1413066" cy="461665"/>
              <a:chOff x="1795707" y="1177126"/>
              <a:chExt cx="1413066" cy="461665"/>
            </a:xfrm>
          </p:grpSpPr>
          <p:sp>
            <p:nvSpPr>
              <p:cNvPr id="51" name="CuadroTexto 50"/>
              <p:cNvSpPr txBox="1"/>
              <p:nvPr/>
            </p:nvSpPr>
            <p:spPr>
              <a:xfrm rot="10800000" flipV="1">
                <a:off x="2292581" y="1177126"/>
                <a:ext cx="91619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200" b="1" dirty="0">
                    <a:latin typeface="Arial"/>
                    <a:cs typeface="Arial"/>
                  </a:rPr>
                  <a:t>p</a:t>
                </a:r>
                <a:r>
                  <a:rPr lang="es-ES" sz="1200" b="1" dirty="0" smtClean="0">
                    <a:latin typeface="Arial"/>
                    <a:cs typeface="Arial"/>
                  </a:rPr>
                  <a:t>ico de </a:t>
                </a:r>
              </a:p>
              <a:p>
                <a:pPr algn="ctr"/>
                <a:r>
                  <a:rPr lang="es-ES" sz="1200" b="1" dirty="0" err="1" smtClean="0">
                    <a:latin typeface="Arial"/>
                    <a:cs typeface="Arial"/>
                  </a:rPr>
                  <a:t>Gamow</a:t>
                </a:r>
                <a:endParaRPr lang="es-ES" sz="1200" b="1" dirty="0">
                  <a:latin typeface="Arial"/>
                  <a:cs typeface="Arial"/>
                </a:endParaRPr>
              </a:p>
            </p:txBody>
          </p:sp>
          <p:cxnSp>
            <p:nvCxnSpPr>
              <p:cNvPr id="53" name="Conector recto de flecha 52"/>
              <p:cNvCxnSpPr>
                <a:endCxn id="5" idx="9"/>
              </p:cNvCxnSpPr>
              <p:nvPr/>
            </p:nvCxnSpPr>
            <p:spPr>
              <a:xfrm flipH="1" flipV="1">
                <a:off x="1795707" y="1333863"/>
                <a:ext cx="593893" cy="35611"/>
              </a:xfrm>
              <a:prstGeom prst="straightConnector1">
                <a:avLst/>
              </a:prstGeom>
              <a:ln w="12700" cmpd="sng">
                <a:solidFill>
                  <a:schemeClr val="tx1"/>
                </a:solidFill>
                <a:tailEnd type="triangle" w="sm" len="sm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187759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22</Words>
  <Application>Microsoft Macintosh PowerPoint</Application>
  <PresentationFormat>Presentación en pantalla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17</cp:revision>
  <dcterms:created xsi:type="dcterms:W3CDTF">2016-08-24T09:46:02Z</dcterms:created>
  <dcterms:modified xsi:type="dcterms:W3CDTF">2016-08-30T13:32:56Z</dcterms:modified>
</cp:coreProperties>
</file>