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60" r:id="rId2"/>
  </p:sldIdLst>
  <p:sldSz cx="51206400" cy="43205400"/>
  <p:notesSz cx="6858000" cy="9144000"/>
  <p:defaultTextStyle>
    <a:defPPr>
      <a:defRPr lang="es-ES"/>
    </a:defPPr>
    <a:lvl1pPr marL="0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1pPr>
    <a:lvl2pPr marL="2697352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2pPr>
    <a:lvl3pPr marL="5394704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3pPr>
    <a:lvl4pPr marL="8092056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4pPr>
    <a:lvl5pPr marL="10789407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5pPr>
    <a:lvl6pPr marL="13486759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6pPr>
    <a:lvl7pPr marL="16184111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7pPr>
    <a:lvl8pPr marL="18881463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8pPr>
    <a:lvl9pPr marL="21578815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00" autoAdjust="0"/>
    <p:restoredTop sz="94660"/>
  </p:normalViewPr>
  <p:slideViewPr>
    <p:cSldViewPr snapToGrid="0" snapToObjects="1">
      <p:cViewPr>
        <p:scale>
          <a:sx n="33" d="100"/>
          <a:sy n="33" d="100"/>
        </p:scale>
        <p:origin x="-80" y="552"/>
      </p:cViewPr>
      <p:guideLst>
        <p:guide orient="horz" pos="13609"/>
        <p:guide pos="161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88CD4-4EF2-D54A-8258-B055C809B350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685800"/>
            <a:ext cx="4064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9CBD5-50B0-9846-A836-53B9DF889C9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348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9CBD5-50B0-9846-A836-53B9DF889C9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660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840480" y="13421685"/>
            <a:ext cx="43525440" cy="926115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80960" y="24483060"/>
            <a:ext cx="35844480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697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394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092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524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47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124641" y="1730225"/>
            <a:ext cx="11521440" cy="36864607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60321" y="1730225"/>
            <a:ext cx="33710880" cy="3686460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48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1191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44952" y="27763476"/>
            <a:ext cx="43525440" cy="8581073"/>
          </a:xfrm>
        </p:spPr>
        <p:txBody>
          <a:bodyPr anchor="t"/>
          <a:lstStyle>
            <a:lvl1pPr algn="l">
              <a:defRPr sz="236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044952" y="18312295"/>
            <a:ext cx="43525440" cy="9451179"/>
          </a:xfrm>
        </p:spPr>
        <p:txBody>
          <a:bodyPr anchor="b"/>
          <a:lstStyle>
            <a:lvl1pPr marL="0" indent="0">
              <a:buNone/>
              <a:defRPr sz="11800">
                <a:solidFill>
                  <a:schemeClr val="tx1">
                    <a:tint val="75000"/>
                  </a:schemeClr>
                </a:solidFill>
              </a:defRPr>
            </a:lvl1pPr>
            <a:lvl2pPr marL="2697352" indent="0">
              <a:buNone/>
              <a:defRPr sz="10500">
                <a:solidFill>
                  <a:schemeClr val="tx1">
                    <a:tint val="75000"/>
                  </a:schemeClr>
                </a:solidFill>
              </a:defRPr>
            </a:lvl2pPr>
            <a:lvl3pPr marL="5394704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3pPr>
            <a:lvl4pPr marL="8092056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576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03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60299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65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3" y="9671213"/>
            <a:ext cx="22625052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60323" y="13701715"/>
            <a:ext cx="22625052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26012146" y="9671213"/>
            <a:ext cx="22633940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26012146" y="13701715"/>
            <a:ext cx="22633940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56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280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29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0325" y="1720215"/>
            <a:ext cx="16846552" cy="7320916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020280" y="1720220"/>
            <a:ext cx="28625800" cy="36874611"/>
          </a:xfrm>
        </p:spPr>
        <p:txBody>
          <a:bodyPr/>
          <a:lstStyle>
            <a:lvl1pPr>
              <a:defRPr sz="18900"/>
            </a:lvl1pPr>
            <a:lvl2pPr>
              <a:defRPr sz="16400"/>
            </a:lvl2pPr>
            <a:lvl3pPr>
              <a:defRPr sz="14300"/>
            </a:lvl3pPr>
            <a:lvl4pPr>
              <a:defRPr sz="11800"/>
            </a:lvl4pPr>
            <a:lvl5pPr>
              <a:defRPr sz="11800"/>
            </a:lvl5pPr>
            <a:lvl6pPr>
              <a:defRPr sz="11800"/>
            </a:lvl6pPr>
            <a:lvl7pPr>
              <a:defRPr sz="11800"/>
            </a:lvl7pPr>
            <a:lvl8pPr>
              <a:defRPr sz="11800"/>
            </a:lvl8pPr>
            <a:lvl9pPr>
              <a:defRPr sz="1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60325" y="9041134"/>
            <a:ext cx="16846552" cy="29553696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19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36812" y="30243783"/>
            <a:ext cx="30723840" cy="3570448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0036812" y="3860482"/>
            <a:ext cx="30723840" cy="25923240"/>
          </a:xfrm>
        </p:spPr>
        <p:txBody>
          <a:bodyPr/>
          <a:lstStyle>
            <a:lvl1pPr marL="0" indent="0">
              <a:buNone/>
              <a:defRPr sz="18900"/>
            </a:lvl1pPr>
            <a:lvl2pPr marL="2697352" indent="0">
              <a:buNone/>
              <a:defRPr sz="16400"/>
            </a:lvl2pPr>
            <a:lvl3pPr marL="5394704" indent="0">
              <a:buNone/>
              <a:defRPr sz="14300"/>
            </a:lvl3pPr>
            <a:lvl4pPr marL="8092056" indent="0">
              <a:buNone/>
              <a:defRPr sz="11800"/>
            </a:lvl4pPr>
            <a:lvl5pPr marL="10789407" indent="0">
              <a:buNone/>
              <a:defRPr sz="11800"/>
            </a:lvl5pPr>
            <a:lvl6pPr marL="13486759" indent="0">
              <a:buNone/>
              <a:defRPr sz="11800"/>
            </a:lvl6pPr>
            <a:lvl7pPr marL="16184111" indent="0">
              <a:buNone/>
              <a:defRPr sz="11800"/>
            </a:lvl7pPr>
            <a:lvl8pPr marL="18881463" indent="0">
              <a:buNone/>
              <a:defRPr sz="11800"/>
            </a:lvl8pPr>
            <a:lvl9pPr marL="21578815" indent="0">
              <a:buNone/>
              <a:defRPr sz="118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036812" y="33814231"/>
            <a:ext cx="30723840" cy="5070631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094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560320" y="1730218"/>
            <a:ext cx="46085760" cy="7200900"/>
          </a:xfrm>
          <a:prstGeom prst="rect">
            <a:avLst/>
          </a:prstGeom>
        </p:spPr>
        <p:txBody>
          <a:bodyPr vert="horz" lIns="539471" tIns="269735" rIns="539471" bIns="269735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0" y="10081264"/>
            <a:ext cx="46085760" cy="28513566"/>
          </a:xfrm>
          <a:prstGeom prst="rect">
            <a:avLst/>
          </a:prstGeom>
        </p:spPr>
        <p:txBody>
          <a:bodyPr vert="horz" lIns="539471" tIns="269735" rIns="539471" bIns="269735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5603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l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0885F-F443-C44B-8640-948E7C20372B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7495520" y="40045012"/>
            <a:ext cx="162153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ct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66979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653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97352" rtl="0" eaLnBrk="1" latinLnBrk="0" hangingPunct="1">
        <a:spcBef>
          <a:spcPct val="0"/>
        </a:spcBef>
        <a:buNone/>
        <a:defRPr sz="2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3014" indent="-2023014" algn="l" defTabSz="2697352" rtl="0" eaLnBrk="1" latinLnBrk="0" hangingPunct="1">
        <a:spcBef>
          <a:spcPct val="20000"/>
        </a:spcBef>
        <a:buFont typeface="Arial"/>
        <a:buChar char="•"/>
        <a:defRPr sz="18900" kern="1200">
          <a:solidFill>
            <a:schemeClr val="tx1"/>
          </a:solidFill>
          <a:latin typeface="+mn-lt"/>
          <a:ea typeface="+mn-ea"/>
          <a:cs typeface="+mn-cs"/>
        </a:defRPr>
      </a:lvl1pPr>
      <a:lvl2pPr marL="4383197" indent="-1685845" algn="l" defTabSz="2697352" rtl="0" eaLnBrk="1" latinLnBrk="0" hangingPunct="1">
        <a:spcBef>
          <a:spcPct val="20000"/>
        </a:spcBef>
        <a:buFont typeface="Arial"/>
        <a:buChar char="–"/>
        <a:defRPr sz="16400" kern="1200">
          <a:solidFill>
            <a:schemeClr val="tx1"/>
          </a:solidFill>
          <a:latin typeface="+mn-lt"/>
          <a:ea typeface="+mn-ea"/>
          <a:cs typeface="+mn-cs"/>
        </a:defRPr>
      </a:lvl2pPr>
      <a:lvl3pPr marL="6743380" indent="-1348675" algn="l" defTabSz="2697352" rtl="0" eaLnBrk="1" latinLnBrk="0" hangingPunct="1">
        <a:spcBef>
          <a:spcPct val="20000"/>
        </a:spcBef>
        <a:buFont typeface="Arial"/>
        <a:buChar char="•"/>
        <a:defRPr sz="14300" kern="1200">
          <a:solidFill>
            <a:schemeClr val="tx1"/>
          </a:solidFill>
          <a:latin typeface="+mn-lt"/>
          <a:ea typeface="+mn-ea"/>
          <a:cs typeface="+mn-cs"/>
        </a:defRPr>
      </a:lvl3pPr>
      <a:lvl4pPr marL="9440732" indent="-1348675" algn="l" defTabSz="2697352" rtl="0" eaLnBrk="1" latinLnBrk="0" hangingPunct="1">
        <a:spcBef>
          <a:spcPct val="20000"/>
        </a:spcBef>
        <a:buFont typeface="Arial"/>
        <a:buChar char="–"/>
        <a:defRPr sz="1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138084" indent="-1348675" algn="l" defTabSz="2697352" rtl="0" eaLnBrk="1" latinLnBrk="0" hangingPunct="1">
        <a:spcBef>
          <a:spcPct val="20000"/>
        </a:spcBef>
        <a:buFont typeface="Arial"/>
        <a:buChar char="»"/>
        <a:defRPr sz="1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835436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6pPr>
      <a:lvl7pPr marL="17532788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30140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927491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1pPr>
      <a:lvl2pPr marL="2697352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2pPr>
      <a:lvl3pPr marL="5394704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3pPr>
      <a:lvl4pPr marL="8092056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407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5pPr>
      <a:lvl6pPr marL="13486759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6pPr>
      <a:lvl7pPr marL="16184111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7pPr>
      <a:lvl8pPr marL="18881463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8815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" name="Tabla 8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265371897"/>
              </p:ext>
            </p:extLst>
          </p:nvPr>
        </p:nvGraphicFramePr>
        <p:xfrm>
          <a:off x="25572377" y="12486527"/>
          <a:ext cx="516656" cy="49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6656"/>
              </a:tblGrid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" name="CuadroTexto 82"/>
          <p:cNvSpPr txBox="1"/>
          <p:nvPr/>
        </p:nvSpPr>
        <p:spPr>
          <a:xfrm>
            <a:off x="26146759" y="12407727"/>
            <a:ext cx="334779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400" dirty="0" smtClean="0"/>
              <a:t>estable</a:t>
            </a:r>
          </a:p>
          <a:p>
            <a:r>
              <a:rPr lang="es-ES" sz="6400" dirty="0" smtClean="0"/>
              <a:t>años</a:t>
            </a:r>
          </a:p>
          <a:p>
            <a:r>
              <a:rPr lang="es-ES" sz="6400" dirty="0" smtClean="0"/>
              <a:t>días</a:t>
            </a:r>
          </a:p>
          <a:p>
            <a:r>
              <a:rPr lang="es-ES" sz="6400" dirty="0" smtClean="0"/>
              <a:t>minutos</a:t>
            </a:r>
          </a:p>
          <a:p>
            <a:r>
              <a:rPr lang="es-ES" sz="6400" dirty="0" smtClean="0"/>
              <a:t>segundos</a:t>
            </a:r>
            <a:endParaRPr lang="es-ES" sz="6400" dirty="0"/>
          </a:p>
        </p:txBody>
      </p:sp>
      <p:sp>
        <p:nvSpPr>
          <p:cNvPr id="84" name="Rectángulo 83"/>
          <p:cNvSpPr/>
          <p:nvPr/>
        </p:nvSpPr>
        <p:spPr>
          <a:xfrm>
            <a:off x="25566309" y="11392933"/>
            <a:ext cx="403067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6400" b="1" dirty="0" smtClean="0"/>
              <a:t>Vida media</a:t>
            </a:r>
            <a:endParaRPr lang="es-ES" sz="6400" b="1" dirty="0"/>
          </a:p>
        </p:txBody>
      </p:sp>
      <p:graphicFrame>
        <p:nvGraphicFramePr>
          <p:cNvPr id="32" name="Tabla 3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384833149"/>
              </p:ext>
            </p:extLst>
          </p:nvPr>
        </p:nvGraphicFramePr>
        <p:xfrm>
          <a:off x="8543987" y="5366015"/>
          <a:ext cx="21924612" cy="12487737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1827051"/>
                <a:gridCol w="1827051"/>
                <a:gridCol w="1827051"/>
                <a:gridCol w="1827051"/>
                <a:gridCol w="1827051"/>
                <a:gridCol w="1827051"/>
                <a:gridCol w="1827051"/>
                <a:gridCol w="1827051"/>
                <a:gridCol w="1827051"/>
                <a:gridCol w="1827051"/>
                <a:gridCol w="1827051"/>
                <a:gridCol w="1827051"/>
              </a:tblGrid>
              <a:tr h="1762785"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0.1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19.3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20.3 m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12</a:t>
                      </a:r>
                      <a:r>
                        <a:rPr lang="es-ES" sz="7500" baseline="0" dirty="0" smtClean="0"/>
                        <a:t>C</a:t>
                      </a:r>
                      <a:endParaRPr lang="es-ES" sz="6700" baseline="0" dirty="0" smtClean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13</a:t>
                      </a:r>
                      <a:r>
                        <a:rPr lang="es-ES" sz="7500" baseline="0" dirty="0" smtClean="0"/>
                        <a:t>C</a:t>
                      </a:r>
                      <a:endParaRPr lang="es-ES" sz="6700" baseline="0" dirty="0" smtClean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5700 a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2.4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0.7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0.1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62785"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0.8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10</a:t>
                      </a:r>
                      <a:r>
                        <a:rPr lang="es-ES" sz="7500" baseline="0" dirty="0" smtClean="0"/>
                        <a:t>B</a:t>
                      </a:r>
                      <a:endParaRPr lang="es-ES" sz="6700" baseline="0" dirty="0" smtClean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11</a:t>
                      </a:r>
                      <a:r>
                        <a:rPr lang="es-ES" sz="7500" baseline="0" dirty="0" smtClean="0"/>
                        <a:t>B</a:t>
                      </a:r>
                      <a:endParaRPr lang="es-ES" sz="6700" baseline="0" dirty="0" smtClean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0.02 s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2785"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9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r>
                        <a:rPr kumimoji="0" lang="es-ES" sz="69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53.2 d</a:t>
                      </a:r>
                      <a:endParaRPr kumimoji="0" lang="es-ES" sz="36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75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r>
                        <a:rPr kumimoji="0" lang="es-ES" sz="7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Be</a:t>
                      </a:r>
                      <a:endParaRPr kumimoji="0" lang="es-ES" sz="6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4577" marR="104577" marT="58838" marB="58838" anchor="ctr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10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Be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1.4 </a:t>
                      </a:r>
                      <a:r>
                        <a:rPr lang="es-ES" sz="3600" baseline="0" dirty="0" err="1" smtClean="0">
                          <a:solidFill>
                            <a:srgbClr val="000000"/>
                          </a:solidFill>
                        </a:rPr>
                        <a:t>Ma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11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Be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13.8 s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12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Be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0.02 s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62785"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6</a:t>
                      </a:r>
                      <a:r>
                        <a:rPr lang="es-ES" sz="7500" baseline="0" dirty="0" smtClean="0"/>
                        <a:t>Li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7</a:t>
                      </a:r>
                      <a:r>
                        <a:rPr lang="es-ES" sz="7500" baseline="0" dirty="0" smtClean="0"/>
                        <a:t>Li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8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Li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0.8 s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9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Li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0.2 s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62785"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3</a:t>
                      </a:r>
                      <a:r>
                        <a:rPr lang="es-ES" sz="7500" baseline="0" dirty="0" smtClean="0"/>
                        <a:t>He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4</a:t>
                      </a:r>
                      <a:r>
                        <a:rPr lang="es-ES" sz="7500" baseline="0" dirty="0" smtClean="0"/>
                        <a:t>He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rgbClr val="00009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6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He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0.8 s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3200" baseline="30000" dirty="0">
                        <a:solidFill>
                          <a:srgbClr val="00009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>
                          <a:solidFill>
                            <a:srgbClr val="000000"/>
                          </a:solidFill>
                        </a:rPr>
                        <a:t>8</a:t>
                      </a:r>
                      <a:r>
                        <a:rPr lang="es-ES" sz="6900" baseline="0" dirty="0" smtClean="0">
                          <a:solidFill>
                            <a:srgbClr val="000000"/>
                          </a:solidFill>
                        </a:rPr>
                        <a:t>He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rgbClr val="000000"/>
                          </a:solidFill>
                        </a:rPr>
                        <a:t>0.1 s</a:t>
                      </a:r>
                      <a:endParaRPr lang="es-ES" sz="36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906161"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30000" dirty="0" smtClean="0"/>
                        <a:t>1</a:t>
                      </a:r>
                      <a:r>
                        <a:rPr lang="es-ES" sz="6900" baseline="0" dirty="0" smtClean="0"/>
                        <a:t>H</a:t>
                      </a:r>
                      <a:r>
                        <a:rPr lang="es-ES" sz="5600" baseline="0" dirty="0" smtClean="0"/>
                        <a:t>(p)</a:t>
                      </a:r>
                      <a:endParaRPr lang="es-ES" sz="6900" baseline="0" dirty="0" smtClean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7500" baseline="30000" dirty="0" smtClean="0"/>
                        <a:t>2</a:t>
                      </a:r>
                      <a:r>
                        <a:rPr lang="es-ES" sz="7500" baseline="0" dirty="0" smtClean="0"/>
                        <a:t>H</a:t>
                      </a: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700" baseline="30000" dirty="0" smtClean="0">
                          <a:solidFill>
                            <a:srgbClr val="000000"/>
                          </a:solidFill>
                        </a:rPr>
                        <a:t>3</a:t>
                      </a:r>
                      <a:r>
                        <a:rPr lang="es-ES" sz="6700" baseline="0" dirty="0" smtClean="0">
                          <a:solidFill>
                            <a:srgbClr val="000000"/>
                          </a:solidFill>
                        </a:rPr>
                        <a:t>H</a:t>
                      </a:r>
                    </a:p>
                    <a:p>
                      <a:pPr algn="ctr"/>
                      <a:r>
                        <a:rPr lang="es-ES" sz="3200" baseline="0" dirty="0" smtClean="0">
                          <a:solidFill>
                            <a:srgbClr val="000000"/>
                          </a:solidFill>
                        </a:rPr>
                        <a:t>12.3 a</a:t>
                      </a:r>
                      <a:endParaRPr lang="es-ES" sz="3200" baseline="30000" dirty="0">
                        <a:solidFill>
                          <a:srgbClr val="00000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0" marR="0" marT="0" marB="0"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62785"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900" baseline="0" dirty="0" smtClean="0">
                          <a:solidFill>
                            <a:schemeClr val="tx1"/>
                          </a:solidFill>
                        </a:rPr>
                        <a:t>n</a:t>
                      </a:r>
                    </a:p>
                    <a:p>
                      <a:pPr algn="ctr"/>
                      <a:r>
                        <a:rPr lang="es-ES" sz="3600" baseline="0" dirty="0" smtClean="0">
                          <a:solidFill>
                            <a:schemeClr val="tx1"/>
                          </a:solidFill>
                        </a:rPr>
                        <a:t>10.2 m</a:t>
                      </a:r>
                      <a:endParaRPr lang="es-ES" sz="3200" baseline="300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6700" baseline="0" dirty="0" smtClean="0">
                        <a:solidFill>
                          <a:srgbClr val="000090"/>
                        </a:solidFill>
                      </a:endParaRPr>
                    </a:p>
                  </a:txBody>
                  <a:tcPr marL="0" marR="0" marT="0" marB="0"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10800" dirty="0"/>
                    </a:p>
                  </a:txBody>
                  <a:tcPr marL="104577" marR="104577" marT="58838" marB="58838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7" name="Agrupar 6"/>
          <p:cNvGrpSpPr/>
          <p:nvPr/>
        </p:nvGrpSpPr>
        <p:grpSpPr>
          <a:xfrm>
            <a:off x="5815722" y="4768688"/>
            <a:ext cx="24652877" cy="15646757"/>
            <a:chOff x="5815722" y="4768688"/>
            <a:chExt cx="24652877" cy="15646757"/>
          </a:xfrm>
        </p:grpSpPr>
        <p:grpSp>
          <p:nvGrpSpPr>
            <p:cNvPr id="6" name="Agrupar 5"/>
            <p:cNvGrpSpPr/>
            <p:nvPr/>
          </p:nvGrpSpPr>
          <p:grpSpPr>
            <a:xfrm>
              <a:off x="8238793" y="4768688"/>
              <a:ext cx="22229806" cy="13348207"/>
              <a:chOff x="8238793" y="4768688"/>
              <a:chExt cx="22229806" cy="13348207"/>
            </a:xfrm>
          </p:grpSpPr>
          <p:cxnSp>
            <p:nvCxnSpPr>
              <p:cNvPr id="25" name="Conector recto 24"/>
              <p:cNvCxnSpPr/>
              <p:nvPr/>
            </p:nvCxnSpPr>
            <p:spPr>
              <a:xfrm flipV="1">
                <a:off x="8238795" y="4768688"/>
                <a:ext cx="0" cy="13304823"/>
              </a:xfrm>
              <a:prstGeom prst="line">
                <a:avLst/>
              </a:prstGeom>
              <a:ln w="76200">
                <a:solidFill>
                  <a:schemeClr val="tx1"/>
                </a:solidFill>
                <a:tailEnd type="arrow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ector recto 25"/>
              <p:cNvCxnSpPr/>
              <p:nvPr/>
            </p:nvCxnSpPr>
            <p:spPr>
              <a:xfrm>
                <a:off x="8238793" y="18060454"/>
                <a:ext cx="22229806" cy="56441"/>
              </a:xfrm>
              <a:prstGeom prst="line">
                <a:avLst/>
              </a:prstGeom>
              <a:ln w="76200">
                <a:solidFill>
                  <a:schemeClr val="tx1"/>
                </a:solidFill>
                <a:tailEnd type="arrow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CuadroTexto 27"/>
            <p:cNvSpPr txBox="1"/>
            <p:nvPr/>
          </p:nvSpPr>
          <p:spPr>
            <a:xfrm rot="10800000" flipV="1">
              <a:off x="19817594" y="19215116"/>
              <a:ext cx="9740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200" dirty="0" smtClean="0"/>
                <a:t>N (número de neutrones)</a:t>
              </a:r>
              <a:endParaRPr lang="es-ES" sz="7200" dirty="0"/>
            </a:p>
          </p:txBody>
        </p:sp>
        <p:sp>
          <p:nvSpPr>
            <p:cNvPr id="29" name="CuadroTexto 28"/>
            <p:cNvSpPr txBox="1"/>
            <p:nvPr/>
          </p:nvSpPr>
          <p:spPr>
            <a:xfrm rot="5400000" flipV="1">
              <a:off x="1856135" y="8728275"/>
              <a:ext cx="911950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200" dirty="0" smtClean="0"/>
                <a:t>Z (número de protones)</a:t>
              </a:r>
              <a:endParaRPr lang="es-ES" sz="7200" dirty="0"/>
            </a:p>
          </p:txBody>
        </p:sp>
        <p:grpSp>
          <p:nvGrpSpPr>
            <p:cNvPr id="79" name="Agrupar 78"/>
            <p:cNvGrpSpPr/>
            <p:nvPr/>
          </p:nvGrpSpPr>
          <p:grpSpPr>
            <a:xfrm>
              <a:off x="8614648" y="18116895"/>
              <a:ext cx="19974951" cy="1015663"/>
              <a:chOff x="8614648" y="18116895"/>
              <a:chExt cx="19974951" cy="1015663"/>
            </a:xfrm>
          </p:grpSpPr>
          <p:grpSp>
            <p:nvGrpSpPr>
              <p:cNvPr id="30" name="Agrupar 29"/>
              <p:cNvGrpSpPr/>
              <p:nvPr/>
            </p:nvGrpSpPr>
            <p:grpSpPr>
              <a:xfrm>
                <a:off x="8614648" y="18116895"/>
                <a:ext cx="9026005" cy="1015663"/>
                <a:chOff x="8614648" y="18116895"/>
                <a:chExt cx="9026005" cy="1015663"/>
              </a:xfrm>
            </p:grpSpPr>
            <p:sp>
              <p:nvSpPr>
                <p:cNvPr id="27" name="Rectángulo 26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0</a:t>
                  </a:r>
                  <a:endParaRPr lang="es-ES" sz="9600" dirty="0"/>
                </a:p>
              </p:txBody>
            </p:sp>
            <p:sp>
              <p:nvSpPr>
                <p:cNvPr id="31" name="Rectángulo 30"/>
                <p:cNvSpPr/>
                <p:nvPr/>
              </p:nvSpPr>
              <p:spPr>
                <a:xfrm>
                  <a:off x="12244511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2</a:t>
                  </a:r>
                  <a:endParaRPr lang="es-ES" sz="9600" dirty="0"/>
                </a:p>
              </p:txBody>
            </p:sp>
            <p:sp>
              <p:nvSpPr>
                <p:cNvPr id="33" name="Rectángulo 32"/>
                <p:cNvSpPr/>
                <p:nvPr/>
              </p:nvSpPr>
              <p:spPr>
                <a:xfrm>
                  <a:off x="15864411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4</a:t>
                  </a:r>
                  <a:endParaRPr lang="es-ES" sz="9600" dirty="0"/>
                </a:p>
              </p:txBody>
            </p:sp>
          </p:grpSp>
          <p:grpSp>
            <p:nvGrpSpPr>
              <p:cNvPr id="34" name="Agrupar 33"/>
              <p:cNvGrpSpPr/>
              <p:nvPr/>
            </p:nvGrpSpPr>
            <p:grpSpPr>
              <a:xfrm>
                <a:off x="19562046" y="18116895"/>
                <a:ext cx="9027553" cy="1015663"/>
                <a:chOff x="8922544" y="18116895"/>
                <a:chExt cx="9027553" cy="1015663"/>
              </a:xfrm>
            </p:grpSpPr>
            <p:sp>
              <p:nvSpPr>
                <p:cNvPr id="35" name="Rectángulo 34"/>
                <p:cNvSpPr/>
                <p:nvPr/>
              </p:nvSpPr>
              <p:spPr>
                <a:xfrm>
                  <a:off x="8922544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6</a:t>
                  </a:r>
                  <a:endParaRPr lang="es-ES" sz="9600" dirty="0"/>
                </a:p>
              </p:txBody>
            </p:sp>
            <p:sp>
              <p:nvSpPr>
                <p:cNvPr id="36" name="Rectángulo 35"/>
                <p:cNvSpPr/>
                <p:nvPr/>
              </p:nvSpPr>
              <p:spPr>
                <a:xfrm>
                  <a:off x="12577065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8</a:t>
                  </a:r>
                  <a:endParaRPr lang="es-ES" sz="9600" dirty="0"/>
                </a:p>
              </p:txBody>
            </p:sp>
            <p:sp>
              <p:nvSpPr>
                <p:cNvPr id="37" name="Rectángulo 36"/>
                <p:cNvSpPr/>
                <p:nvPr/>
              </p:nvSpPr>
              <p:spPr>
                <a:xfrm>
                  <a:off x="16173855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10</a:t>
                  </a:r>
                  <a:endParaRPr lang="es-ES" sz="9600" dirty="0"/>
                </a:p>
              </p:txBody>
            </p:sp>
          </p:grpSp>
        </p:grpSp>
      </p:grpSp>
      <p:grpSp>
        <p:nvGrpSpPr>
          <p:cNvPr id="9" name="Agrupar 8"/>
          <p:cNvGrpSpPr/>
          <p:nvPr/>
        </p:nvGrpSpPr>
        <p:grpSpPr>
          <a:xfrm>
            <a:off x="10390890" y="18116895"/>
            <a:ext cx="16448603" cy="1015663"/>
            <a:chOff x="10390890" y="18116895"/>
            <a:chExt cx="16448603" cy="1015663"/>
          </a:xfrm>
        </p:grpSpPr>
        <p:sp>
          <p:nvSpPr>
            <p:cNvPr id="42" name="Rectángulo 41"/>
            <p:cNvSpPr/>
            <p:nvPr/>
          </p:nvSpPr>
          <p:spPr>
            <a:xfrm>
              <a:off x="10390890" y="18116895"/>
              <a:ext cx="17762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6000" dirty="0" smtClean="0"/>
                <a:t>1</a:t>
              </a:r>
              <a:endParaRPr lang="es-ES" sz="9600" dirty="0"/>
            </a:p>
          </p:txBody>
        </p:sp>
        <p:sp>
          <p:nvSpPr>
            <p:cNvPr id="43" name="Rectángulo 42"/>
            <p:cNvSpPr/>
            <p:nvPr/>
          </p:nvSpPr>
          <p:spPr>
            <a:xfrm>
              <a:off x="14083866" y="18116895"/>
              <a:ext cx="17762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6000" dirty="0" smtClean="0"/>
                <a:t>3</a:t>
              </a:r>
              <a:endParaRPr lang="es-ES" sz="9600" dirty="0"/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17733456" y="18116895"/>
              <a:ext cx="17762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6000" dirty="0" smtClean="0"/>
                <a:t>5</a:t>
              </a:r>
              <a:endParaRPr lang="es-ES" sz="9600" dirty="0"/>
            </a:p>
          </p:txBody>
        </p:sp>
        <p:sp>
          <p:nvSpPr>
            <p:cNvPr id="45" name="Rectángulo 44"/>
            <p:cNvSpPr/>
            <p:nvPr/>
          </p:nvSpPr>
          <p:spPr>
            <a:xfrm>
              <a:off x="21401838" y="18116895"/>
              <a:ext cx="17762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6000" dirty="0" smtClean="0"/>
                <a:t>7</a:t>
              </a:r>
              <a:endParaRPr lang="es-ES" sz="9600" dirty="0"/>
            </a:p>
          </p:txBody>
        </p:sp>
        <p:sp>
          <p:nvSpPr>
            <p:cNvPr id="46" name="Rectángulo 45"/>
            <p:cNvSpPr/>
            <p:nvPr/>
          </p:nvSpPr>
          <p:spPr>
            <a:xfrm>
              <a:off x="25063251" y="18116895"/>
              <a:ext cx="1776242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6000" dirty="0" smtClean="0"/>
                <a:t>9</a:t>
              </a:r>
              <a:endParaRPr lang="es-ES" sz="9600" dirty="0"/>
            </a:p>
          </p:txBody>
        </p:sp>
      </p:grpSp>
      <p:grpSp>
        <p:nvGrpSpPr>
          <p:cNvPr id="8" name="Agrupar 7"/>
          <p:cNvGrpSpPr/>
          <p:nvPr/>
        </p:nvGrpSpPr>
        <p:grpSpPr>
          <a:xfrm>
            <a:off x="7016052" y="5798510"/>
            <a:ext cx="1015666" cy="11722870"/>
            <a:chOff x="7016052" y="5798510"/>
            <a:chExt cx="1015666" cy="11722870"/>
          </a:xfrm>
        </p:grpSpPr>
        <p:grpSp>
          <p:nvGrpSpPr>
            <p:cNvPr id="48" name="Agrupar 47"/>
            <p:cNvGrpSpPr/>
            <p:nvPr/>
          </p:nvGrpSpPr>
          <p:grpSpPr>
            <a:xfrm rot="16200000">
              <a:off x="1662451" y="11152112"/>
              <a:ext cx="11722870" cy="1015665"/>
              <a:chOff x="8562304" y="18116895"/>
              <a:chExt cx="11722870" cy="1015665"/>
            </a:xfrm>
          </p:grpSpPr>
          <p:grpSp>
            <p:nvGrpSpPr>
              <p:cNvPr id="54" name="Agrupar 53"/>
              <p:cNvGrpSpPr/>
              <p:nvPr/>
            </p:nvGrpSpPr>
            <p:grpSpPr>
              <a:xfrm>
                <a:off x="8562304" y="18116895"/>
                <a:ext cx="8217673" cy="1015664"/>
                <a:chOff x="8562304" y="18116895"/>
                <a:chExt cx="8217673" cy="1015664"/>
              </a:xfrm>
            </p:grpSpPr>
            <p:sp>
              <p:nvSpPr>
                <p:cNvPr id="59" name="Rectángulo 58"/>
                <p:cNvSpPr/>
                <p:nvPr/>
              </p:nvSpPr>
              <p:spPr>
                <a:xfrm>
                  <a:off x="8562304" y="18116896"/>
                  <a:ext cx="1107996" cy="1015663"/>
                </a:xfrm>
                <a:prstGeom prst="rect">
                  <a:avLst/>
                </a:prstGeom>
              </p:spPr>
              <p:txBody>
                <a:bodyPr vert="vert" wrap="square">
                  <a:spAutoFit/>
                </a:bodyPr>
                <a:lstStyle/>
                <a:p>
                  <a:pPr algn="ctr"/>
                  <a:r>
                    <a:rPr lang="es-ES" sz="6000" dirty="0"/>
                    <a:t>0</a:t>
                  </a:r>
                  <a:endParaRPr lang="es-ES" sz="9600" dirty="0"/>
                </a:p>
              </p:txBody>
            </p:sp>
            <p:sp>
              <p:nvSpPr>
                <p:cNvPr id="60" name="Rectángulo 59"/>
                <p:cNvSpPr/>
                <p:nvPr/>
              </p:nvSpPr>
              <p:spPr>
                <a:xfrm>
                  <a:off x="12129054" y="18116895"/>
                  <a:ext cx="1107996" cy="1015663"/>
                </a:xfrm>
                <a:prstGeom prst="rect">
                  <a:avLst/>
                </a:prstGeom>
              </p:spPr>
              <p:txBody>
                <a:bodyPr vert="vert" wrap="square">
                  <a:spAutoFit/>
                </a:bodyPr>
                <a:lstStyle/>
                <a:p>
                  <a:pPr algn="ctr"/>
                  <a:r>
                    <a:rPr lang="es-ES" sz="6000" dirty="0"/>
                    <a:t>2</a:t>
                  </a:r>
                  <a:endParaRPr lang="es-ES" sz="9600" dirty="0"/>
                </a:p>
              </p:txBody>
            </p:sp>
            <p:sp>
              <p:nvSpPr>
                <p:cNvPr id="61" name="Rectángulo 60"/>
                <p:cNvSpPr/>
                <p:nvPr/>
              </p:nvSpPr>
              <p:spPr>
                <a:xfrm>
                  <a:off x="15671981" y="18116895"/>
                  <a:ext cx="1107996" cy="1015663"/>
                </a:xfrm>
                <a:prstGeom prst="rect">
                  <a:avLst/>
                </a:prstGeom>
              </p:spPr>
              <p:txBody>
                <a:bodyPr vert="vert" wrap="square">
                  <a:spAutoFit/>
                </a:bodyPr>
                <a:lstStyle/>
                <a:p>
                  <a:pPr algn="ctr"/>
                  <a:r>
                    <a:rPr lang="es-ES" sz="6000" dirty="0"/>
                    <a:t>4</a:t>
                  </a:r>
                  <a:endParaRPr lang="es-ES" sz="9600" dirty="0"/>
                </a:p>
              </p:txBody>
            </p:sp>
          </p:grpSp>
          <p:sp>
            <p:nvSpPr>
              <p:cNvPr id="56" name="Rectángulo 55"/>
              <p:cNvSpPr/>
              <p:nvPr/>
            </p:nvSpPr>
            <p:spPr>
              <a:xfrm>
                <a:off x="19177178" y="18116897"/>
                <a:ext cx="1107996" cy="1015663"/>
              </a:xfrm>
              <a:prstGeom prst="rect">
                <a:avLst/>
              </a:prstGeom>
            </p:spPr>
            <p:txBody>
              <a:bodyPr vert="vert" wrap="square">
                <a:spAutoFit/>
              </a:bodyPr>
              <a:lstStyle/>
              <a:p>
                <a:pPr algn="ctr"/>
                <a:r>
                  <a:rPr lang="es-ES" sz="6000" dirty="0"/>
                  <a:t>6</a:t>
                </a:r>
                <a:endParaRPr lang="es-ES" sz="9600" dirty="0"/>
              </a:p>
            </p:txBody>
          </p:sp>
        </p:grpSp>
        <p:sp>
          <p:nvSpPr>
            <p:cNvPr id="49" name="Rectángulo 48"/>
            <p:cNvSpPr/>
            <p:nvPr/>
          </p:nvSpPr>
          <p:spPr>
            <a:xfrm rot="16200000">
              <a:off x="6969888" y="14721795"/>
              <a:ext cx="1107996" cy="1015663"/>
            </a:xfrm>
            <a:prstGeom prst="rect">
              <a:avLst/>
            </a:prstGeom>
          </p:spPr>
          <p:txBody>
            <a:bodyPr vert="vert" wrap="square">
              <a:spAutoFit/>
            </a:bodyPr>
            <a:lstStyle/>
            <a:p>
              <a:pPr algn="ctr"/>
              <a:r>
                <a:rPr lang="es-ES" sz="6000" dirty="0" smtClean="0"/>
                <a:t>1</a:t>
              </a:r>
              <a:endParaRPr lang="es-ES" sz="9600" dirty="0"/>
            </a:p>
          </p:txBody>
        </p:sp>
        <p:sp>
          <p:nvSpPr>
            <p:cNvPr id="50" name="Rectángulo 49"/>
            <p:cNvSpPr/>
            <p:nvPr/>
          </p:nvSpPr>
          <p:spPr>
            <a:xfrm rot="16200000">
              <a:off x="6969886" y="11091929"/>
              <a:ext cx="1107996" cy="1015663"/>
            </a:xfrm>
            <a:prstGeom prst="rect">
              <a:avLst/>
            </a:prstGeom>
          </p:spPr>
          <p:txBody>
            <a:bodyPr vert="vert" wrap="square">
              <a:spAutoFit/>
            </a:bodyPr>
            <a:lstStyle/>
            <a:p>
              <a:pPr algn="ctr"/>
              <a:r>
                <a:rPr lang="es-ES" sz="6000" dirty="0" smtClean="0"/>
                <a:t>3</a:t>
              </a:r>
              <a:endParaRPr lang="es-ES" sz="9600" dirty="0"/>
            </a:p>
          </p:txBody>
        </p:sp>
        <p:sp>
          <p:nvSpPr>
            <p:cNvPr id="51" name="Rectángulo 50"/>
            <p:cNvSpPr/>
            <p:nvPr/>
          </p:nvSpPr>
          <p:spPr>
            <a:xfrm rot="16200000">
              <a:off x="6969886" y="7634775"/>
              <a:ext cx="1107996" cy="1015663"/>
            </a:xfrm>
            <a:prstGeom prst="rect">
              <a:avLst/>
            </a:prstGeom>
          </p:spPr>
          <p:txBody>
            <a:bodyPr vert="vert" wrap="square">
              <a:spAutoFit/>
            </a:bodyPr>
            <a:lstStyle/>
            <a:p>
              <a:pPr algn="ctr"/>
              <a:r>
                <a:rPr lang="es-ES" sz="6000" dirty="0" smtClean="0"/>
                <a:t>5</a:t>
              </a:r>
              <a:endParaRPr lang="es-ES" sz="9600" dirty="0"/>
            </a:p>
          </p:txBody>
        </p:sp>
      </p:grpSp>
      <p:sp>
        <p:nvSpPr>
          <p:cNvPr id="39" name="Rectángulo 38"/>
          <p:cNvSpPr/>
          <p:nvPr/>
        </p:nvSpPr>
        <p:spPr>
          <a:xfrm>
            <a:off x="28606430" y="18120343"/>
            <a:ext cx="17762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6000" dirty="0" smtClean="0"/>
              <a:t>11</a:t>
            </a:r>
            <a:endParaRPr lang="es-ES" sz="9600" dirty="0"/>
          </a:p>
        </p:txBody>
      </p:sp>
    </p:spTree>
    <p:extLst>
      <p:ext uri="{BB962C8B-B14F-4D97-AF65-F5344CB8AC3E}">
        <p14:creationId xmlns:p14="http://schemas.microsoft.com/office/powerpoint/2010/main" val="3699254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3982</TotalTime>
  <Words>110</Words>
  <Application>Microsoft Macintosh PowerPoint</Application>
  <PresentationFormat>Personalizado</PresentationFormat>
  <Paragraphs>77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580</cp:revision>
  <cp:lastPrinted>2016-01-28T09:03:58Z</cp:lastPrinted>
  <dcterms:created xsi:type="dcterms:W3CDTF">2016-01-27T21:39:04Z</dcterms:created>
  <dcterms:modified xsi:type="dcterms:W3CDTF">2016-11-15T16:08:17Z</dcterms:modified>
</cp:coreProperties>
</file>