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9" r:id="rId2"/>
  </p:sldIdLst>
  <p:sldSz cx="9144000" cy="6858000" type="screen4x3"/>
  <p:notesSz cx="6858000" cy="9144000"/>
  <p:defaultTextStyle>
    <a:defPPr>
      <a:defRPr lang="es-E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87" d="100"/>
          <a:sy n="87" d="100"/>
        </p:scale>
        <p:origin x="-85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590D9-D0EF-D441-ABDB-24EE32076D7B}" type="datetimeFigureOut">
              <a:rPr lang="es-ES" smtClean="0"/>
              <a:t>15/11/16</a:t>
            </a:fld>
            <a:endParaRPr lang="es-E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54AB7-1CDD-694B-B549-A7D302053A90}" type="slidenum">
              <a:rPr lang="es-ES" smtClean="0"/>
              <a:t>‹Nr.›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9071396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590D9-D0EF-D441-ABDB-24EE32076D7B}" type="datetimeFigureOut">
              <a:rPr lang="es-ES" smtClean="0"/>
              <a:t>15/11/16</a:t>
            </a:fld>
            <a:endParaRPr lang="es-E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54AB7-1CDD-694B-B549-A7D302053A90}" type="slidenum">
              <a:rPr lang="es-ES" smtClean="0"/>
              <a:t>‹Nr.›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8724894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590D9-D0EF-D441-ABDB-24EE32076D7B}" type="datetimeFigureOut">
              <a:rPr lang="es-ES" smtClean="0"/>
              <a:t>15/11/16</a:t>
            </a:fld>
            <a:endParaRPr lang="es-E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54AB7-1CDD-694B-B549-A7D302053A90}" type="slidenum">
              <a:rPr lang="es-ES" smtClean="0"/>
              <a:t>‹Nr.›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665284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590D9-D0EF-D441-ABDB-24EE32076D7B}" type="datetimeFigureOut">
              <a:rPr lang="es-ES" smtClean="0"/>
              <a:t>15/11/16</a:t>
            </a:fld>
            <a:endParaRPr lang="es-E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54AB7-1CDD-694B-B549-A7D302053A90}" type="slidenum">
              <a:rPr lang="es-ES" smtClean="0"/>
              <a:t>‹Nr.›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1460268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590D9-D0EF-D441-ABDB-24EE32076D7B}" type="datetimeFigureOut">
              <a:rPr lang="es-ES" smtClean="0"/>
              <a:t>15/11/16</a:t>
            </a:fld>
            <a:endParaRPr lang="es-E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54AB7-1CDD-694B-B549-A7D302053A90}" type="slidenum">
              <a:rPr lang="es-ES" smtClean="0"/>
              <a:t>‹Nr.›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4991606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590D9-D0EF-D441-ABDB-24EE32076D7B}" type="datetimeFigureOut">
              <a:rPr lang="es-ES" smtClean="0"/>
              <a:t>15/11/16</a:t>
            </a:fld>
            <a:endParaRPr lang="es-ES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54AB7-1CDD-694B-B549-A7D302053A90}" type="slidenum">
              <a:rPr lang="es-ES" smtClean="0"/>
              <a:t>‹Nr.›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3268160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590D9-D0EF-D441-ABDB-24EE32076D7B}" type="datetimeFigureOut">
              <a:rPr lang="es-ES" smtClean="0"/>
              <a:t>15/11/16</a:t>
            </a:fld>
            <a:endParaRPr lang="es-ES" dirty="0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54AB7-1CDD-694B-B549-A7D302053A90}" type="slidenum">
              <a:rPr lang="es-ES" smtClean="0"/>
              <a:t>‹Nr.›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527676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590D9-D0EF-D441-ABDB-24EE32076D7B}" type="datetimeFigureOut">
              <a:rPr lang="es-ES" smtClean="0"/>
              <a:t>15/11/16</a:t>
            </a:fld>
            <a:endParaRPr lang="es-ES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54AB7-1CDD-694B-B549-A7D302053A90}" type="slidenum">
              <a:rPr lang="es-ES" smtClean="0"/>
              <a:t>‹Nr.›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7101482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590D9-D0EF-D441-ABDB-24EE32076D7B}" type="datetimeFigureOut">
              <a:rPr lang="es-ES" smtClean="0"/>
              <a:t>15/11/16</a:t>
            </a:fld>
            <a:endParaRPr lang="es-ES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54AB7-1CDD-694B-B549-A7D302053A90}" type="slidenum">
              <a:rPr lang="es-ES" smtClean="0"/>
              <a:t>‹Nr.›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7482992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590D9-D0EF-D441-ABDB-24EE32076D7B}" type="datetimeFigureOut">
              <a:rPr lang="es-ES" smtClean="0"/>
              <a:t>15/11/16</a:t>
            </a:fld>
            <a:endParaRPr lang="es-ES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54AB7-1CDD-694B-B549-A7D302053A90}" type="slidenum">
              <a:rPr lang="es-ES" smtClean="0"/>
              <a:t>‹Nr.›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178832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590D9-D0EF-D441-ABDB-24EE32076D7B}" type="datetimeFigureOut">
              <a:rPr lang="es-ES" smtClean="0"/>
              <a:t>15/11/16</a:t>
            </a:fld>
            <a:endParaRPr lang="es-ES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54AB7-1CDD-694B-B549-A7D302053A90}" type="slidenum">
              <a:rPr lang="es-ES" smtClean="0"/>
              <a:t>‹Nr.›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9609356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8590D9-D0EF-D441-ABDB-24EE32076D7B}" type="datetimeFigureOut">
              <a:rPr lang="es-ES" smtClean="0"/>
              <a:t>15/11/16</a:t>
            </a:fld>
            <a:endParaRPr lang="es-E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954AB7-1CDD-694B-B549-A7D302053A90}" type="slidenum">
              <a:rPr lang="es-ES" smtClean="0"/>
              <a:t>‹Nr.›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171664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Agrupar 11"/>
          <p:cNvGrpSpPr/>
          <p:nvPr/>
        </p:nvGrpSpPr>
        <p:grpSpPr>
          <a:xfrm>
            <a:off x="510265" y="1191461"/>
            <a:ext cx="8057837" cy="4775821"/>
            <a:chOff x="510265" y="1191461"/>
            <a:chExt cx="8057837" cy="4775821"/>
          </a:xfrm>
        </p:grpSpPr>
        <p:sp>
          <p:nvSpPr>
            <p:cNvPr id="99" name="Rectángulo 98"/>
            <p:cNvSpPr/>
            <p:nvPr/>
          </p:nvSpPr>
          <p:spPr>
            <a:xfrm>
              <a:off x="2364064" y="4708822"/>
              <a:ext cx="6195398" cy="869955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2540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grpSp>
          <p:nvGrpSpPr>
            <p:cNvPr id="139" name="Agrupar 138"/>
            <p:cNvGrpSpPr/>
            <p:nvPr/>
          </p:nvGrpSpPr>
          <p:grpSpPr>
            <a:xfrm>
              <a:off x="571500" y="1418166"/>
              <a:ext cx="903856" cy="3096388"/>
              <a:chOff x="571500" y="1409699"/>
              <a:chExt cx="903856" cy="3096388"/>
            </a:xfrm>
          </p:grpSpPr>
          <p:cxnSp>
            <p:nvCxnSpPr>
              <p:cNvPr id="140" name="Conector recto 139"/>
              <p:cNvCxnSpPr/>
              <p:nvPr/>
            </p:nvCxnSpPr>
            <p:spPr>
              <a:xfrm>
                <a:off x="1013587" y="1854632"/>
                <a:ext cx="461769" cy="8795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1" name="Conector recto 140"/>
              <p:cNvCxnSpPr/>
              <p:nvPr/>
            </p:nvCxnSpPr>
            <p:spPr>
              <a:xfrm>
                <a:off x="584200" y="4492271"/>
                <a:ext cx="882057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2" name="Conector recto 141"/>
              <p:cNvCxnSpPr/>
              <p:nvPr/>
            </p:nvCxnSpPr>
            <p:spPr>
              <a:xfrm flipV="1">
                <a:off x="1466257" y="1858489"/>
                <a:ext cx="0" cy="2647597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3" name="Conector recto 142"/>
              <p:cNvCxnSpPr/>
              <p:nvPr/>
            </p:nvCxnSpPr>
            <p:spPr>
              <a:xfrm flipV="1">
                <a:off x="584200" y="1409699"/>
                <a:ext cx="0" cy="3096388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4" name="Conector recto 143"/>
              <p:cNvCxnSpPr/>
              <p:nvPr/>
            </p:nvCxnSpPr>
            <p:spPr>
              <a:xfrm>
                <a:off x="571500" y="1414332"/>
                <a:ext cx="450935" cy="8883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5" name="Conector recto 144"/>
              <p:cNvCxnSpPr/>
              <p:nvPr/>
            </p:nvCxnSpPr>
            <p:spPr>
              <a:xfrm flipH="1">
                <a:off x="1022435" y="1414332"/>
                <a:ext cx="2043" cy="430342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6" name="Agrupar 145"/>
            <p:cNvGrpSpPr/>
            <p:nvPr/>
          </p:nvGrpSpPr>
          <p:grpSpPr>
            <a:xfrm>
              <a:off x="612000" y="1466696"/>
              <a:ext cx="843312" cy="2995790"/>
              <a:chOff x="612000" y="1466696"/>
              <a:chExt cx="843312" cy="2995790"/>
            </a:xfrm>
          </p:grpSpPr>
          <p:grpSp>
            <p:nvGrpSpPr>
              <p:cNvPr id="147" name="Agrupar 146"/>
              <p:cNvGrpSpPr/>
              <p:nvPr/>
            </p:nvGrpSpPr>
            <p:grpSpPr>
              <a:xfrm>
                <a:off x="627043" y="1466696"/>
                <a:ext cx="828269" cy="2995790"/>
                <a:chOff x="627043" y="1466696"/>
                <a:chExt cx="828269" cy="2995790"/>
              </a:xfrm>
            </p:grpSpPr>
            <p:sp>
              <p:nvSpPr>
                <p:cNvPr id="149" name="CuadroTexto 148"/>
                <p:cNvSpPr txBox="1"/>
                <p:nvPr/>
              </p:nvSpPr>
              <p:spPr>
                <a:xfrm>
                  <a:off x="658793" y="1466696"/>
                  <a:ext cx="401372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sz="1600" dirty="0" smtClean="0">
                      <a:latin typeface="Arial"/>
                      <a:cs typeface="Arial"/>
                    </a:rPr>
                    <a:t>1s</a:t>
                  </a:r>
                  <a:endParaRPr lang="es-ES" sz="1600" dirty="0">
                    <a:latin typeface="Arial"/>
                    <a:cs typeface="Arial"/>
                  </a:endParaRPr>
                </a:p>
              </p:txBody>
            </p:sp>
            <p:grpSp>
              <p:nvGrpSpPr>
                <p:cNvPr id="150" name="Agrupar 149"/>
                <p:cNvGrpSpPr/>
                <p:nvPr/>
              </p:nvGrpSpPr>
              <p:grpSpPr>
                <a:xfrm>
                  <a:off x="627043" y="1886444"/>
                  <a:ext cx="814954" cy="338554"/>
                  <a:chOff x="627043" y="1886444"/>
                  <a:chExt cx="814954" cy="338554"/>
                </a:xfrm>
              </p:grpSpPr>
              <p:sp>
                <p:nvSpPr>
                  <p:cNvPr id="171" name="CuadroTexto 170"/>
                  <p:cNvSpPr txBox="1"/>
                  <p:nvPr/>
                </p:nvSpPr>
                <p:spPr>
                  <a:xfrm>
                    <a:off x="838301" y="1886444"/>
                    <a:ext cx="401372" cy="338554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s-ES" sz="1600" dirty="0">
                        <a:latin typeface="Arial"/>
                        <a:cs typeface="Arial"/>
                      </a:rPr>
                      <a:t>2</a:t>
                    </a:r>
                    <a:r>
                      <a:rPr lang="es-ES" sz="1600" dirty="0" smtClean="0">
                        <a:latin typeface="Arial"/>
                        <a:cs typeface="Arial"/>
                      </a:rPr>
                      <a:t>s</a:t>
                    </a:r>
                    <a:endParaRPr lang="es-ES" sz="1600" dirty="0">
                      <a:latin typeface="Arial"/>
                      <a:cs typeface="Arial"/>
                    </a:endParaRPr>
                  </a:p>
                </p:txBody>
              </p:sp>
              <p:cxnSp>
                <p:nvCxnSpPr>
                  <p:cNvPr id="172" name="Conector recto de flecha 171"/>
                  <p:cNvCxnSpPr/>
                  <p:nvPr/>
                </p:nvCxnSpPr>
                <p:spPr>
                  <a:xfrm>
                    <a:off x="1175597" y="2082800"/>
                    <a:ext cx="266400" cy="0"/>
                  </a:xfrm>
                  <a:prstGeom prst="straightConnector1">
                    <a:avLst/>
                  </a:prstGeom>
                  <a:ln w="12700">
                    <a:solidFill>
                      <a:schemeClr val="tx1"/>
                    </a:solidFill>
                    <a:tailEnd type="arrow" w="sm" len="sm"/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3" name="Conector recto de flecha 172"/>
                  <p:cNvCxnSpPr/>
                  <p:nvPr/>
                </p:nvCxnSpPr>
                <p:spPr>
                  <a:xfrm rot="10800000">
                    <a:off x="627043" y="2082800"/>
                    <a:ext cx="266400" cy="0"/>
                  </a:xfrm>
                  <a:prstGeom prst="straightConnector1">
                    <a:avLst/>
                  </a:prstGeom>
                  <a:ln w="12700">
                    <a:solidFill>
                      <a:schemeClr val="tx1"/>
                    </a:solidFill>
                    <a:tailEnd type="arrow" w="sm" len="sm"/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51" name="Agrupar 150"/>
                <p:cNvGrpSpPr/>
                <p:nvPr/>
              </p:nvGrpSpPr>
              <p:grpSpPr>
                <a:xfrm>
                  <a:off x="627043" y="2343111"/>
                  <a:ext cx="814954" cy="338554"/>
                  <a:chOff x="627043" y="1886444"/>
                  <a:chExt cx="814954" cy="338554"/>
                </a:xfrm>
              </p:grpSpPr>
              <p:sp>
                <p:nvSpPr>
                  <p:cNvPr id="168" name="CuadroTexto 167"/>
                  <p:cNvSpPr txBox="1"/>
                  <p:nvPr/>
                </p:nvSpPr>
                <p:spPr>
                  <a:xfrm>
                    <a:off x="838301" y="1886444"/>
                    <a:ext cx="401372" cy="338554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s-ES" sz="1600" dirty="0" smtClean="0">
                        <a:latin typeface="Arial"/>
                        <a:cs typeface="Arial"/>
                      </a:rPr>
                      <a:t>3s</a:t>
                    </a:r>
                    <a:endParaRPr lang="es-ES" sz="1600" dirty="0">
                      <a:latin typeface="Arial"/>
                      <a:cs typeface="Arial"/>
                    </a:endParaRPr>
                  </a:p>
                </p:txBody>
              </p:sp>
              <p:cxnSp>
                <p:nvCxnSpPr>
                  <p:cNvPr id="169" name="Conector recto de flecha 168"/>
                  <p:cNvCxnSpPr/>
                  <p:nvPr/>
                </p:nvCxnSpPr>
                <p:spPr>
                  <a:xfrm>
                    <a:off x="1175597" y="2082800"/>
                    <a:ext cx="266400" cy="0"/>
                  </a:xfrm>
                  <a:prstGeom prst="straightConnector1">
                    <a:avLst/>
                  </a:prstGeom>
                  <a:ln w="12700">
                    <a:solidFill>
                      <a:schemeClr val="tx1"/>
                    </a:solidFill>
                    <a:tailEnd type="arrow" w="sm" len="sm"/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0" name="Conector recto de flecha 169"/>
                  <p:cNvCxnSpPr/>
                  <p:nvPr/>
                </p:nvCxnSpPr>
                <p:spPr>
                  <a:xfrm rot="10800000">
                    <a:off x="627043" y="2082800"/>
                    <a:ext cx="266400" cy="0"/>
                  </a:xfrm>
                  <a:prstGeom prst="straightConnector1">
                    <a:avLst/>
                  </a:prstGeom>
                  <a:ln w="12700">
                    <a:solidFill>
                      <a:schemeClr val="tx1"/>
                    </a:solidFill>
                    <a:tailEnd type="arrow" w="sm" len="sm"/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52" name="Agrupar 151"/>
                <p:cNvGrpSpPr/>
                <p:nvPr/>
              </p:nvGrpSpPr>
              <p:grpSpPr>
                <a:xfrm>
                  <a:off x="627043" y="2787611"/>
                  <a:ext cx="814954" cy="338554"/>
                  <a:chOff x="627043" y="1886444"/>
                  <a:chExt cx="814954" cy="338554"/>
                </a:xfrm>
              </p:grpSpPr>
              <p:sp>
                <p:nvSpPr>
                  <p:cNvPr id="165" name="CuadroTexto 164"/>
                  <p:cNvSpPr txBox="1"/>
                  <p:nvPr/>
                </p:nvSpPr>
                <p:spPr>
                  <a:xfrm>
                    <a:off x="838301" y="1886444"/>
                    <a:ext cx="401372" cy="338554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s-ES" sz="1600" dirty="0">
                        <a:latin typeface="Arial"/>
                        <a:cs typeface="Arial"/>
                      </a:rPr>
                      <a:t>4</a:t>
                    </a:r>
                    <a:r>
                      <a:rPr lang="es-ES" sz="1600" dirty="0" smtClean="0">
                        <a:latin typeface="Arial"/>
                        <a:cs typeface="Arial"/>
                      </a:rPr>
                      <a:t>s</a:t>
                    </a:r>
                    <a:endParaRPr lang="es-ES" sz="1600" dirty="0">
                      <a:latin typeface="Arial"/>
                      <a:cs typeface="Arial"/>
                    </a:endParaRPr>
                  </a:p>
                </p:txBody>
              </p:sp>
              <p:cxnSp>
                <p:nvCxnSpPr>
                  <p:cNvPr id="166" name="Conector recto de flecha 165"/>
                  <p:cNvCxnSpPr/>
                  <p:nvPr/>
                </p:nvCxnSpPr>
                <p:spPr>
                  <a:xfrm>
                    <a:off x="1175597" y="2082800"/>
                    <a:ext cx="266400" cy="0"/>
                  </a:xfrm>
                  <a:prstGeom prst="straightConnector1">
                    <a:avLst/>
                  </a:prstGeom>
                  <a:ln w="12700">
                    <a:solidFill>
                      <a:schemeClr val="tx1"/>
                    </a:solidFill>
                    <a:tailEnd type="arrow" w="sm" len="sm"/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7" name="Conector recto de flecha 166"/>
                  <p:cNvCxnSpPr/>
                  <p:nvPr/>
                </p:nvCxnSpPr>
                <p:spPr>
                  <a:xfrm rot="10800000">
                    <a:off x="627043" y="2082800"/>
                    <a:ext cx="266400" cy="0"/>
                  </a:xfrm>
                  <a:prstGeom prst="straightConnector1">
                    <a:avLst/>
                  </a:prstGeom>
                  <a:ln w="12700">
                    <a:solidFill>
                      <a:schemeClr val="tx1"/>
                    </a:solidFill>
                    <a:tailEnd type="arrow" w="sm" len="sm"/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53" name="Agrupar 152"/>
                <p:cNvGrpSpPr/>
                <p:nvPr/>
              </p:nvGrpSpPr>
              <p:grpSpPr>
                <a:xfrm>
                  <a:off x="627658" y="3225761"/>
                  <a:ext cx="814954" cy="338554"/>
                  <a:chOff x="627043" y="1886444"/>
                  <a:chExt cx="814954" cy="338554"/>
                </a:xfrm>
              </p:grpSpPr>
              <p:sp>
                <p:nvSpPr>
                  <p:cNvPr id="162" name="CuadroTexto 161"/>
                  <p:cNvSpPr txBox="1"/>
                  <p:nvPr/>
                </p:nvSpPr>
                <p:spPr>
                  <a:xfrm>
                    <a:off x="838301" y="1886444"/>
                    <a:ext cx="401372" cy="338554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s-ES" sz="1600" dirty="0">
                        <a:latin typeface="Arial"/>
                        <a:cs typeface="Arial"/>
                      </a:rPr>
                      <a:t>5</a:t>
                    </a:r>
                    <a:r>
                      <a:rPr lang="es-ES" sz="1600" dirty="0" smtClean="0">
                        <a:latin typeface="Arial"/>
                        <a:cs typeface="Arial"/>
                      </a:rPr>
                      <a:t>s</a:t>
                    </a:r>
                    <a:endParaRPr lang="es-ES" sz="1600" dirty="0">
                      <a:latin typeface="Arial"/>
                      <a:cs typeface="Arial"/>
                    </a:endParaRPr>
                  </a:p>
                </p:txBody>
              </p:sp>
              <p:cxnSp>
                <p:nvCxnSpPr>
                  <p:cNvPr id="163" name="Conector recto de flecha 162"/>
                  <p:cNvCxnSpPr/>
                  <p:nvPr/>
                </p:nvCxnSpPr>
                <p:spPr>
                  <a:xfrm>
                    <a:off x="1175597" y="2082800"/>
                    <a:ext cx="266400" cy="0"/>
                  </a:xfrm>
                  <a:prstGeom prst="straightConnector1">
                    <a:avLst/>
                  </a:prstGeom>
                  <a:ln w="12700">
                    <a:solidFill>
                      <a:schemeClr val="tx1"/>
                    </a:solidFill>
                    <a:tailEnd type="arrow" w="sm" len="sm"/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4" name="Conector recto de flecha 163"/>
                  <p:cNvCxnSpPr/>
                  <p:nvPr/>
                </p:nvCxnSpPr>
                <p:spPr>
                  <a:xfrm rot="10800000">
                    <a:off x="627043" y="2082800"/>
                    <a:ext cx="266400" cy="0"/>
                  </a:xfrm>
                  <a:prstGeom prst="straightConnector1">
                    <a:avLst/>
                  </a:prstGeom>
                  <a:ln w="12700">
                    <a:solidFill>
                      <a:schemeClr val="tx1"/>
                    </a:solidFill>
                    <a:tailEnd type="arrow" w="sm" len="sm"/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54" name="Agrupar 153"/>
                <p:cNvGrpSpPr/>
                <p:nvPr/>
              </p:nvGrpSpPr>
              <p:grpSpPr>
                <a:xfrm>
                  <a:off x="627043" y="3681181"/>
                  <a:ext cx="814954" cy="338554"/>
                  <a:chOff x="627043" y="1886444"/>
                  <a:chExt cx="814954" cy="338554"/>
                </a:xfrm>
              </p:grpSpPr>
              <p:sp>
                <p:nvSpPr>
                  <p:cNvPr id="159" name="CuadroTexto 158"/>
                  <p:cNvSpPr txBox="1"/>
                  <p:nvPr/>
                </p:nvSpPr>
                <p:spPr>
                  <a:xfrm>
                    <a:off x="838301" y="1886444"/>
                    <a:ext cx="401372" cy="338554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s-ES" sz="1600" dirty="0">
                        <a:latin typeface="Arial"/>
                        <a:cs typeface="Arial"/>
                      </a:rPr>
                      <a:t>6</a:t>
                    </a:r>
                    <a:r>
                      <a:rPr lang="es-ES" sz="1600" dirty="0" smtClean="0">
                        <a:latin typeface="Arial"/>
                        <a:cs typeface="Arial"/>
                      </a:rPr>
                      <a:t>s</a:t>
                    </a:r>
                    <a:endParaRPr lang="es-ES" sz="1600" dirty="0">
                      <a:latin typeface="Arial"/>
                      <a:cs typeface="Arial"/>
                    </a:endParaRPr>
                  </a:p>
                </p:txBody>
              </p:sp>
              <p:cxnSp>
                <p:nvCxnSpPr>
                  <p:cNvPr id="160" name="Conector recto de flecha 159"/>
                  <p:cNvCxnSpPr/>
                  <p:nvPr/>
                </p:nvCxnSpPr>
                <p:spPr>
                  <a:xfrm>
                    <a:off x="1175597" y="2082800"/>
                    <a:ext cx="266400" cy="0"/>
                  </a:xfrm>
                  <a:prstGeom prst="straightConnector1">
                    <a:avLst/>
                  </a:prstGeom>
                  <a:ln w="12700">
                    <a:solidFill>
                      <a:schemeClr val="tx1"/>
                    </a:solidFill>
                    <a:tailEnd type="arrow" w="sm" len="sm"/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1" name="Conector recto de flecha 160"/>
                  <p:cNvCxnSpPr/>
                  <p:nvPr/>
                </p:nvCxnSpPr>
                <p:spPr>
                  <a:xfrm rot="10800000">
                    <a:off x="627043" y="2082800"/>
                    <a:ext cx="266400" cy="0"/>
                  </a:xfrm>
                  <a:prstGeom prst="straightConnector1">
                    <a:avLst/>
                  </a:prstGeom>
                  <a:ln w="12700">
                    <a:solidFill>
                      <a:schemeClr val="tx1"/>
                    </a:solidFill>
                    <a:tailEnd type="arrow" w="sm" len="sm"/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55" name="Agrupar 154"/>
                <p:cNvGrpSpPr/>
                <p:nvPr/>
              </p:nvGrpSpPr>
              <p:grpSpPr>
                <a:xfrm>
                  <a:off x="640358" y="4123932"/>
                  <a:ext cx="814954" cy="338554"/>
                  <a:chOff x="627043" y="1886444"/>
                  <a:chExt cx="814954" cy="338554"/>
                </a:xfrm>
              </p:grpSpPr>
              <p:sp>
                <p:nvSpPr>
                  <p:cNvPr id="156" name="CuadroTexto 155"/>
                  <p:cNvSpPr txBox="1"/>
                  <p:nvPr/>
                </p:nvSpPr>
                <p:spPr>
                  <a:xfrm>
                    <a:off x="838301" y="1886444"/>
                    <a:ext cx="401372" cy="338554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s-ES" sz="1600" dirty="0">
                        <a:latin typeface="Arial"/>
                        <a:cs typeface="Arial"/>
                      </a:rPr>
                      <a:t>7</a:t>
                    </a:r>
                    <a:r>
                      <a:rPr lang="es-ES" sz="1600" dirty="0" smtClean="0">
                        <a:latin typeface="Arial"/>
                        <a:cs typeface="Arial"/>
                      </a:rPr>
                      <a:t>s</a:t>
                    </a:r>
                    <a:endParaRPr lang="es-ES" sz="1600" dirty="0">
                      <a:latin typeface="Arial"/>
                      <a:cs typeface="Arial"/>
                    </a:endParaRPr>
                  </a:p>
                </p:txBody>
              </p:sp>
              <p:cxnSp>
                <p:nvCxnSpPr>
                  <p:cNvPr id="157" name="Conector recto de flecha 156"/>
                  <p:cNvCxnSpPr/>
                  <p:nvPr/>
                </p:nvCxnSpPr>
                <p:spPr>
                  <a:xfrm>
                    <a:off x="1175597" y="2082800"/>
                    <a:ext cx="266400" cy="0"/>
                  </a:xfrm>
                  <a:prstGeom prst="straightConnector1">
                    <a:avLst/>
                  </a:prstGeom>
                  <a:ln w="12700">
                    <a:solidFill>
                      <a:schemeClr val="tx1"/>
                    </a:solidFill>
                    <a:tailEnd type="arrow" w="sm" len="sm"/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8" name="Conector recto de flecha 157"/>
                  <p:cNvCxnSpPr/>
                  <p:nvPr/>
                </p:nvCxnSpPr>
                <p:spPr>
                  <a:xfrm rot="10800000">
                    <a:off x="627043" y="2082800"/>
                    <a:ext cx="266400" cy="0"/>
                  </a:xfrm>
                  <a:prstGeom prst="straightConnector1">
                    <a:avLst/>
                  </a:prstGeom>
                  <a:ln w="12700">
                    <a:solidFill>
                      <a:schemeClr val="tx1"/>
                    </a:solidFill>
                    <a:tailEnd type="arrow" w="sm" len="sm"/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cxnSp>
            <p:nvCxnSpPr>
              <p:cNvPr id="148" name="Conector recto de flecha 147"/>
              <p:cNvCxnSpPr/>
              <p:nvPr/>
            </p:nvCxnSpPr>
            <p:spPr>
              <a:xfrm rot="10800000">
                <a:off x="612000" y="1652906"/>
                <a:ext cx="158400" cy="0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tailEnd type="arrow" w="sm" len="sm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91" name="Rectángulo 190"/>
            <p:cNvSpPr/>
            <p:nvPr/>
          </p:nvSpPr>
          <p:spPr>
            <a:xfrm>
              <a:off x="1466256" y="2723597"/>
              <a:ext cx="4451267" cy="1778255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2540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92" name="Rectángulo 191"/>
            <p:cNvSpPr/>
            <p:nvPr/>
          </p:nvSpPr>
          <p:spPr>
            <a:xfrm>
              <a:off x="5917524" y="1848907"/>
              <a:ext cx="2650578" cy="2652945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2540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73" name="Rectángulo 272"/>
            <p:cNvSpPr/>
            <p:nvPr/>
          </p:nvSpPr>
          <p:spPr>
            <a:xfrm>
              <a:off x="8128549" y="1405763"/>
              <a:ext cx="439380" cy="438912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grpSp>
          <p:nvGrpSpPr>
            <p:cNvPr id="277" name="Agrupar 276"/>
            <p:cNvGrpSpPr>
              <a:grpSpLocks noChangeAspect="1"/>
            </p:cNvGrpSpPr>
            <p:nvPr/>
          </p:nvGrpSpPr>
          <p:grpSpPr>
            <a:xfrm>
              <a:off x="579290" y="1844674"/>
              <a:ext cx="7988812" cy="3753276"/>
              <a:chOff x="579290" y="1844674"/>
              <a:chExt cx="7988812" cy="3753276"/>
            </a:xfrm>
          </p:grpSpPr>
          <p:cxnSp>
            <p:nvCxnSpPr>
              <p:cNvPr id="279" name="Conector recto 278"/>
              <p:cNvCxnSpPr/>
              <p:nvPr/>
            </p:nvCxnSpPr>
            <p:spPr>
              <a:xfrm>
                <a:off x="584200" y="2287523"/>
                <a:ext cx="882057" cy="0"/>
              </a:xfrm>
              <a:prstGeom prst="line">
                <a:avLst/>
              </a:prstGeom>
              <a:ln w="3175">
                <a:solidFill>
                  <a:schemeClr val="tx1">
                    <a:alpha val="70000"/>
                  </a:schemeClr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2" name="Conector recto 281"/>
              <p:cNvCxnSpPr/>
              <p:nvPr/>
            </p:nvCxnSpPr>
            <p:spPr>
              <a:xfrm>
                <a:off x="584200" y="2734902"/>
                <a:ext cx="882057" cy="0"/>
              </a:xfrm>
              <a:prstGeom prst="line">
                <a:avLst/>
              </a:prstGeom>
              <a:ln w="3175">
                <a:solidFill>
                  <a:schemeClr val="tx1">
                    <a:alpha val="70000"/>
                  </a:schemeClr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3" name="Conector recto 282"/>
              <p:cNvCxnSpPr/>
              <p:nvPr/>
            </p:nvCxnSpPr>
            <p:spPr>
              <a:xfrm>
                <a:off x="584200" y="3177125"/>
                <a:ext cx="7980172" cy="0"/>
              </a:xfrm>
              <a:prstGeom prst="line">
                <a:avLst/>
              </a:prstGeom>
              <a:ln w="3175">
                <a:solidFill>
                  <a:schemeClr val="tx1">
                    <a:alpha val="70000"/>
                  </a:schemeClr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4" name="Conector recto 283"/>
              <p:cNvCxnSpPr/>
              <p:nvPr/>
            </p:nvCxnSpPr>
            <p:spPr>
              <a:xfrm>
                <a:off x="579290" y="3612725"/>
                <a:ext cx="7980172" cy="0"/>
              </a:xfrm>
              <a:prstGeom prst="line">
                <a:avLst/>
              </a:prstGeom>
              <a:ln w="3175">
                <a:solidFill>
                  <a:schemeClr val="tx1">
                    <a:alpha val="70000"/>
                  </a:schemeClr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5" name="Conector recto 284"/>
              <p:cNvCxnSpPr/>
              <p:nvPr/>
            </p:nvCxnSpPr>
            <p:spPr>
              <a:xfrm>
                <a:off x="1461347" y="4055870"/>
                <a:ext cx="7098115" cy="2125"/>
              </a:xfrm>
              <a:prstGeom prst="line">
                <a:avLst/>
              </a:prstGeom>
              <a:ln w="3175">
                <a:solidFill>
                  <a:schemeClr val="tx1">
                    <a:alpha val="70000"/>
                  </a:schemeClr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6" name="Conector recto 285"/>
              <p:cNvCxnSpPr/>
              <p:nvPr/>
            </p:nvCxnSpPr>
            <p:spPr>
              <a:xfrm flipV="1">
                <a:off x="2356781" y="5139865"/>
                <a:ext cx="6211321" cy="6910"/>
              </a:xfrm>
              <a:prstGeom prst="line">
                <a:avLst/>
              </a:prstGeom>
              <a:ln w="3175">
                <a:solidFill>
                  <a:schemeClr val="tx1">
                    <a:alpha val="70000"/>
                  </a:schemeClr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7" name="Conector recto 286"/>
              <p:cNvCxnSpPr/>
              <p:nvPr/>
            </p:nvCxnSpPr>
            <p:spPr>
              <a:xfrm>
                <a:off x="579290" y="4063317"/>
                <a:ext cx="882057" cy="0"/>
              </a:xfrm>
              <a:prstGeom prst="line">
                <a:avLst/>
              </a:prstGeom>
              <a:ln w="3175">
                <a:solidFill>
                  <a:schemeClr val="tx1">
                    <a:alpha val="70000"/>
                  </a:schemeClr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8" name="Conector recto 287"/>
              <p:cNvCxnSpPr/>
              <p:nvPr/>
            </p:nvCxnSpPr>
            <p:spPr>
              <a:xfrm>
                <a:off x="579290" y="1844674"/>
                <a:ext cx="443822" cy="0"/>
              </a:xfrm>
              <a:prstGeom prst="line">
                <a:avLst/>
              </a:prstGeom>
              <a:ln w="3175">
                <a:solidFill>
                  <a:schemeClr val="tx1">
                    <a:alpha val="70000"/>
                  </a:schemeClr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1" name="Conector recto 290"/>
              <p:cNvCxnSpPr/>
              <p:nvPr/>
            </p:nvCxnSpPr>
            <p:spPr>
              <a:xfrm>
                <a:off x="5917524" y="2286840"/>
                <a:ext cx="2650578" cy="0"/>
              </a:xfrm>
              <a:prstGeom prst="line">
                <a:avLst/>
              </a:prstGeom>
              <a:ln w="3175">
                <a:solidFill>
                  <a:schemeClr val="tx1">
                    <a:alpha val="70000"/>
                  </a:schemeClr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5" name="Conector recto 294"/>
              <p:cNvCxnSpPr/>
              <p:nvPr/>
            </p:nvCxnSpPr>
            <p:spPr>
              <a:xfrm>
                <a:off x="5917524" y="2727832"/>
                <a:ext cx="2650578" cy="0"/>
              </a:xfrm>
              <a:prstGeom prst="line">
                <a:avLst/>
              </a:prstGeom>
              <a:ln w="3175">
                <a:solidFill>
                  <a:schemeClr val="tx1">
                    <a:alpha val="70000"/>
                  </a:schemeClr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6" name="Conector recto 295"/>
              <p:cNvCxnSpPr/>
              <p:nvPr/>
            </p:nvCxnSpPr>
            <p:spPr>
              <a:xfrm flipV="1">
                <a:off x="1024478" y="1851418"/>
                <a:ext cx="0" cy="2647597"/>
              </a:xfrm>
              <a:prstGeom prst="line">
                <a:avLst/>
              </a:prstGeom>
              <a:ln w="3175">
                <a:solidFill>
                  <a:schemeClr val="tx1">
                    <a:alpha val="70000"/>
                  </a:schemeClr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8" name="Conector recto 297"/>
              <p:cNvCxnSpPr/>
              <p:nvPr/>
            </p:nvCxnSpPr>
            <p:spPr>
              <a:xfrm flipV="1">
                <a:off x="6347980" y="1844674"/>
                <a:ext cx="0" cy="2647597"/>
              </a:xfrm>
              <a:prstGeom prst="line">
                <a:avLst/>
              </a:prstGeom>
              <a:ln w="3175">
                <a:solidFill>
                  <a:schemeClr val="tx1">
                    <a:alpha val="70000"/>
                  </a:schemeClr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9" name="Conector recto 298"/>
              <p:cNvCxnSpPr/>
              <p:nvPr/>
            </p:nvCxnSpPr>
            <p:spPr>
              <a:xfrm flipV="1">
                <a:off x="6789771" y="1844674"/>
                <a:ext cx="0" cy="2647597"/>
              </a:xfrm>
              <a:prstGeom prst="line">
                <a:avLst/>
              </a:prstGeom>
              <a:ln w="3175">
                <a:solidFill>
                  <a:schemeClr val="tx1">
                    <a:alpha val="70000"/>
                  </a:schemeClr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1" name="Conector recto 300"/>
              <p:cNvCxnSpPr/>
              <p:nvPr/>
            </p:nvCxnSpPr>
            <p:spPr>
              <a:xfrm flipV="1">
                <a:off x="7230703" y="1854632"/>
                <a:ext cx="0" cy="2647597"/>
              </a:xfrm>
              <a:prstGeom prst="line">
                <a:avLst/>
              </a:prstGeom>
              <a:ln w="3175">
                <a:solidFill>
                  <a:schemeClr val="tx1">
                    <a:alpha val="70000"/>
                  </a:schemeClr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3" name="Conector recto 302"/>
              <p:cNvCxnSpPr/>
              <p:nvPr/>
            </p:nvCxnSpPr>
            <p:spPr>
              <a:xfrm flipV="1">
                <a:off x="7673848" y="1844674"/>
                <a:ext cx="0" cy="2647597"/>
              </a:xfrm>
              <a:prstGeom prst="line">
                <a:avLst/>
              </a:prstGeom>
              <a:ln w="3175">
                <a:solidFill>
                  <a:schemeClr val="tx1">
                    <a:alpha val="70000"/>
                  </a:schemeClr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4" name="Conector recto 303"/>
              <p:cNvCxnSpPr/>
              <p:nvPr/>
            </p:nvCxnSpPr>
            <p:spPr>
              <a:xfrm flipV="1">
                <a:off x="8121227" y="1854632"/>
                <a:ext cx="0" cy="2647597"/>
              </a:xfrm>
              <a:prstGeom prst="line">
                <a:avLst/>
              </a:prstGeom>
              <a:ln w="3175">
                <a:solidFill>
                  <a:schemeClr val="tx1">
                    <a:alpha val="70000"/>
                  </a:schemeClr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5" name="Conector recto 304"/>
              <p:cNvCxnSpPr/>
              <p:nvPr/>
            </p:nvCxnSpPr>
            <p:spPr>
              <a:xfrm flipV="1">
                <a:off x="5460996" y="2727832"/>
                <a:ext cx="6272" cy="1771184"/>
              </a:xfrm>
              <a:prstGeom prst="line">
                <a:avLst/>
              </a:prstGeom>
              <a:ln w="3175">
                <a:solidFill>
                  <a:schemeClr val="tx1">
                    <a:alpha val="70000"/>
                  </a:schemeClr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6" name="Conector recto 305"/>
              <p:cNvCxnSpPr/>
              <p:nvPr/>
            </p:nvCxnSpPr>
            <p:spPr>
              <a:xfrm flipV="1">
                <a:off x="5022084" y="2734902"/>
                <a:ext cx="6272" cy="1771184"/>
              </a:xfrm>
              <a:prstGeom prst="line">
                <a:avLst/>
              </a:prstGeom>
              <a:ln w="3175">
                <a:solidFill>
                  <a:schemeClr val="tx1">
                    <a:alpha val="70000"/>
                  </a:schemeClr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7" name="Conector recto 306"/>
              <p:cNvCxnSpPr/>
              <p:nvPr/>
            </p:nvCxnSpPr>
            <p:spPr>
              <a:xfrm flipV="1">
                <a:off x="4576908" y="2734902"/>
                <a:ext cx="6272" cy="1771184"/>
              </a:xfrm>
              <a:prstGeom prst="line">
                <a:avLst/>
              </a:prstGeom>
              <a:ln w="3175">
                <a:solidFill>
                  <a:schemeClr val="tx1">
                    <a:alpha val="70000"/>
                  </a:schemeClr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8" name="Conector recto 307"/>
              <p:cNvCxnSpPr/>
              <p:nvPr/>
            </p:nvCxnSpPr>
            <p:spPr>
              <a:xfrm flipV="1">
                <a:off x="4132410" y="2721087"/>
                <a:ext cx="6272" cy="1771184"/>
              </a:xfrm>
              <a:prstGeom prst="line">
                <a:avLst/>
              </a:prstGeom>
              <a:ln w="3175">
                <a:solidFill>
                  <a:schemeClr val="tx1">
                    <a:alpha val="70000"/>
                  </a:schemeClr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9" name="Conector recto 308"/>
              <p:cNvCxnSpPr/>
              <p:nvPr/>
            </p:nvCxnSpPr>
            <p:spPr>
              <a:xfrm flipV="1">
                <a:off x="3682994" y="2727832"/>
                <a:ext cx="6272" cy="1771184"/>
              </a:xfrm>
              <a:prstGeom prst="line">
                <a:avLst/>
              </a:prstGeom>
              <a:ln w="3175">
                <a:solidFill>
                  <a:schemeClr val="tx1">
                    <a:alpha val="70000"/>
                  </a:schemeClr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0" name="Conector recto 309"/>
              <p:cNvCxnSpPr/>
              <p:nvPr/>
            </p:nvCxnSpPr>
            <p:spPr>
              <a:xfrm flipV="1">
                <a:off x="2795689" y="2721087"/>
                <a:ext cx="6272" cy="1771184"/>
              </a:xfrm>
              <a:prstGeom prst="line">
                <a:avLst/>
              </a:prstGeom>
              <a:ln w="3175">
                <a:solidFill>
                  <a:schemeClr val="tx1">
                    <a:alpha val="70000"/>
                  </a:schemeClr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1" name="Conector recto 310"/>
              <p:cNvCxnSpPr/>
              <p:nvPr/>
            </p:nvCxnSpPr>
            <p:spPr>
              <a:xfrm flipV="1">
                <a:off x="2350509" y="2721087"/>
                <a:ext cx="6272" cy="1771184"/>
              </a:xfrm>
              <a:prstGeom prst="line">
                <a:avLst/>
              </a:prstGeom>
              <a:ln w="3175">
                <a:solidFill>
                  <a:schemeClr val="tx1">
                    <a:alpha val="70000"/>
                  </a:schemeClr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2" name="Conector recto 311"/>
              <p:cNvCxnSpPr/>
              <p:nvPr/>
            </p:nvCxnSpPr>
            <p:spPr>
              <a:xfrm flipV="1">
                <a:off x="1909577" y="2734902"/>
                <a:ext cx="0" cy="1771184"/>
              </a:xfrm>
              <a:prstGeom prst="line">
                <a:avLst/>
              </a:prstGeom>
              <a:ln w="3175">
                <a:solidFill>
                  <a:schemeClr val="tx1">
                    <a:alpha val="70000"/>
                  </a:schemeClr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3" name="Conector recto 312"/>
              <p:cNvCxnSpPr/>
              <p:nvPr/>
            </p:nvCxnSpPr>
            <p:spPr>
              <a:xfrm flipH="1" flipV="1">
                <a:off x="2799083" y="4707862"/>
                <a:ext cx="4060" cy="877825"/>
              </a:xfrm>
              <a:prstGeom prst="line">
                <a:avLst/>
              </a:prstGeom>
              <a:ln w="3175">
                <a:solidFill>
                  <a:schemeClr val="tx1">
                    <a:alpha val="70000"/>
                  </a:schemeClr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4" name="Conector recto 313"/>
              <p:cNvCxnSpPr/>
              <p:nvPr/>
            </p:nvCxnSpPr>
            <p:spPr>
              <a:xfrm flipH="1" flipV="1">
                <a:off x="3247647" y="4700952"/>
                <a:ext cx="4060" cy="877825"/>
              </a:xfrm>
              <a:prstGeom prst="line">
                <a:avLst/>
              </a:prstGeom>
              <a:ln w="3175">
                <a:solidFill>
                  <a:schemeClr val="tx1">
                    <a:alpha val="70000"/>
                  </a:schemeClr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5" name="Conector recto 314"/>
              <p:cNvCxnSpPr/>
              <p:nvPr/>
            </p:nvCxnSpPr>
            <p:spPr>
              <a:xfrm flipH="1" flipV="1">
                <a:off x="3688088" y="4706305"/>
                <a:ext cx="4060" cy="877825"/>
              </a:xfrm>
              <a:prstGeom prst="line">
                <a:avLst/>
              </a:prstGeom>
              <a:ln w="3175">
                <a:solidFill>
                  <a:schemeClr val="tx1">
                    <a:alpha val="70000"/>
                  </a:schemeClr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6" name="Conector recto 315"/>
              <p:cNvCxnSpPr/>
              <p:nvPr/>
            </p:nvCxnSpPr>
            <p:spPr>
              <a:xfrm flipH="1" flipV="1">
                <a:off x="4128185" y="4707862"/>
                <a:ext cx="4060" cy="877825"/>
              </a:xfrm>
              <a:prstGeom prst="line">
                <a:avLst/>
              </a:prstGeom>
              <a:ln w="3175">
                <a:solidFill>
                  <a:schemeClr val="tx1">
                    <a:alpha val="70000"/>
                  </a:schemeClr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7" name="Conector recto 316"/>
              <p:cNvCxnSpPr/>
              <p:nvPr/>
            </p:nvCxnSpPr>
            <p:spPr>
              <a:xfrm flipH="1" flipV="1">
                <a:off x="4570979" y="4713215"/>
                <a:ext cx="4060" cy="877825"/>
              </a:xfrm>
              <a:prstGeom prst="line">
                <a:avLst/>
              </a:prstGeom>
              <a:ln w="3175">
                <a:solidFill>
                  <a:schemeClr val="tx1">
                    <a:alpha val="70000"/>
                  </a:schemeClr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8" name="Conector recto 317"/>
              <p:cNvCxnSpPr/>
              <p:nvPr/>
            </p:nvCxnSpPr>
            <p:spPr>
              <a:xfrm flipH="1" flipV="1">
                <a:off x="5019543" y="4706305"/>
                <a:ext cx="4060" cy="877825"/>
              </a:xfrm>
              <a:prstGeom prst="line">
                <a:avLst/>
              </a:prstGeom>
              <a:ln w="3175">
                <a:solidFill>
                  <a:schemeClr val="tx1">
                    <a:alpha val="70000"/>
                  </a:schemeClr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9" name="Conector recto 318"/>
              <p:cNvCxnSpPr/>
              <p:nvPr/>
            </p:nvCxnSpPr>
            <p:spPr>
              <a:xfrm flipH="1" flipV="1">
                <a:off x="5459984" y="4720125"/>
                <a:ext cx="4060" cy="877825"/>
              </a:xfrm>
              <a:prstGeom prst="line">
                <a:avLst/>
              </a:prstGeom>
              <a:ln w="3175">
                <a:solidFill>
                  <a:schemeClr val="tx1">
                    <a:alpha val="70000"/>
                  </a:schemeClr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2" name="Conector recto 341"/>
              <p:cNvCxnSpPr/>
              <p:nvPr/>
            </p:nvCxnSpPr>
            <p:spPr>
              <a:xfrm flipH="1" flipV="1">
                <a:off x="5900081" y="4713215"/>
                <a:ext cx="4060" cy="877825"/>
              </a:xfrm>
              <a:prstGeom prst="line">
                <a:avLst/>
              </a:prstGeom>
              <a:ln w="3175">
                <a:solidFill>
                  <a:schemeClr val="tx1">
                    <a:alpha val="70000"/>
                  </a:schemeClr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3" name="Conector recto 342"/>
              <p:cNvCxnSpPr/>
              <p:nvPr/>
            </p:nvCxnSpPr>
            <p:spPr>
              <a:xfrm flipH="1" flipV="1">
                <a:off x="8116022" y="4711658"/>
                <a:ext cx="4060" cy="877825"/>
              </a:xfrm>
              <a:prstGeom prst="line">
                <a:avLst/>
              </a:prstGeom>
              <a:ln w="3175">
                <a:solidFill>
                  <a:schemeClr val="tx1">
                    <a:alpha val="70000"/>
                  </a:schemeClr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4" name="Conector recto 343"/>
              <p:cNvCxnSpPr/>
              <p:nvPr/>
            </p:nvCxnSpPr>
            <p:spPr>
              <a:xfrm flipH="1" flipV="1">
                <a:off x="7682187" y="4711658"/>
                <a:ext cx="4060" cy="877825"/>
              </a:xfrm>
              <a:prstGeom prst="line">
                <a:avLst/>
              </a:prstGeom>
              <a:ln w="3175">
                <a:solidFill>
                  <a:schemeClr val="tx1">
                    <a:alpha val="70000"/>
                  </a:schemeClr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5" name="Conector recto 344"/>
              <p:cNvCxnSpPr/>
              <p:nvPr/>
            </p:nvCxnSpPr>
            <p:spPr>
              <a:xfrm flipH="1" flipV="1">
                <a:off x="7239042" y="4720125"/>
                <a:ext cx="4060" cy="877825"/>
              </a:xfrm>
              <a:prstGeom prst="line">
                <a:avLst/>
              </a:prstGeom>
              <a:ln w="3175">
                <a:solidFill>
                  <a:schemeClr val="tx1">
                    <a:alpha val="70000"/>
                  </a:schemeClr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6" name="Conector recto 345"/>
              <p:cNvCxnSpPr/>
              <p:nvPr/>
            </p:nvCxnSpPr>
            <p:spPr>
              <a:xfrm flipH="1" flipV="1">
                <a:off x="6795347" y="4700952"/>
                <a:ext cx="4060" cy="877825"/>
              </a:xfrm>
              <a:prstGeom prst="line">
                <a:avLst/>
              </a:prstGeom>
              <a:ln w="3175">
                <a:solidFill>
                  <a:schemeClr val="tx1">
                    <a:alpha val="70000"/>
                  </a:schemeClr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7" name="Conector recto 346"/>
              <p:cNvCxnSpPr/>
              <p:nvPr/>
            </p:nvCxnSpPr>
            <p:spPr>
              <a:xfrm flipH="1" flipV="1">
                <a:off x="6352387" y="4700952"/>
                <a:ext cx="4060" cy="877825"/>
              </a:xfrm>
              <a:prstGeom prst="line">
                <a:avLst/>
              </a:prstGeom>
              <a:ln w="3175">
                <a:solidFill>
                  <a:schemeClr val="tx1">
                    <a:alpha val="70000"/>
                  </a:schemeClr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8" name="Conector recto 347"/>
              <p:cNvCxnSpPr/>
              <p:nvPr/>
            </p:nvCxnSpPr>
            <p:spPr>
              <a:xfrm flipV="1">
                <a:off x="3243241" y="2734902"/>
                <a:ext cx="6272" cy="1771184"/>
              </a:xfrm>
              <a:prstGeom prst="line">
                <a:avLst/>
              </a:prstGeom>
              <a:ln w="3175">
                <a:solidFill>
                  <a:schemeClr val="tx1">
                    <a:alpha val="70000"/>
                  </a:schemeClr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49" name="Agrupar 348"/>
            <p:cNvGrpSpPr/>
            <p:nvPr/>
          </p:nvGrpSpPr>
          <p:grpSpPr>
            <a:xfrm>
              <a:off x="2429933" y="4749212"/>
              <a:ext cx="6037392" cy="781305"/>
              <a:chOff x="-1893401" y="3681181"/>
              <a:chExt cx="6037392" cy="781305"/>
            </a:xfrm>
          </p:grpSpPr>
          <p:grpSp>
            <p:nvGrpSpPr>
              <p:cNvPr id="350" name="Agrupar 349"/>
              <p:cNvGrpSpPr/>
              <p:nvPr/>
            </p:nvGrpSpPr>
            <p:grpSpPr>
              <a:xfrm>
                <a:off x="-1893401" y="3681181"/>
                <a:ext cx="6037392" cy="338554"/>
                <a:chOff x="-1893401" y="1886444"/>
                <a:chExt cx="6037392" cy="338554"/>
              </a:xfrm>
            </p:grpSpPr>
            <p:sp>
              <p:nvSpPr>
                <p:cNvPr id="355" name="CuadroTexto 354"/>
                <p:cNvSpPr txBox="1"/>
                <p:nvPr/>
              </p:nvSpPr>
              <p:spPr>
                <a:xfrm>
                  <a:off x="956839" y="1886444"/>
                  <a:ext cx="364202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sz="1600" dirty="0" smtClean="0">
                      <a:latin typeface="Arial"/>
                      <a:cs typeface="Arial"/>
                    </a:rPr>
                    <a:t>4</a:t>
                  </a:r>
                  <a:r>
                    <a:rPr lang="es-ES" sz="1600" dirty="0">
                      <a:latin typeface="Arial"/>
                      <a:cs typeface="Arial"/>
                    </a:rPr>
                    <a:t>f</a:t>
                  </a:r>
                </a:p>
              </p:txBody>
            </p:sp>
            <p:cxnSp>
              <p:nvCxnSpPr>
                <p:cNvPr id="356" name="Conector recto de flecha 355"/>
                <p:cNvCxnSpPr/>
                <p:nvPr/>
              </p:nvCxnSpPr>
              <p:spPr>
                <a:xfrm>
                  <a:off x="1334538" y="2079834"/>
                  <a:ext cx="2809453" cy="0"/>
                </a:xfrm>
                <a:prstGeom prst="straightConnector1">
                  <a:avLst/>
                </a:prstGeom>
                <a:ln w="12700">
                  <a:solidFill>
                    <a:schemeClr val="tx1"/>
                  </a:solidFill>
                  <a:tailEnd type="arrow" w="sm" len="sm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7" name="Conector recto de flecha 356"/>
                <p:cNvCxnSpPr/>
                <p:nvPr/>
              </p:nvCxnSpPr>
              <p:spPr>
                <a:xfrm flipH="1">
                  <a:off x="-1893401" y="2082800"/>
                  <a:ext cx="2876256" cy="0"/>
                </a:xfrm>
                <a:prstGeom prst="straightConnector1">
                  <a:avLst/>
                </a:prstGeom>
                <a:ln w="12700">
                  <a:solidFill>
                    <a:schemeClr val="tx1"/>
                  </a:solidFill>
                  <a:tailEnd type="arrow" w="sm" len="sm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51" name="Agrupar 350"/>
              <p:cNvGrpSpPr/>
              <p:nvPr/>
            </p:nvGrpSpPr>
            <p:grpSpPr>
              <a:xfrm>
                <a:off x="-1893401" y="4123932"/>
                <a:ext cx="6037392" cy="338554"/>
                <a:chOff x="-1906716" y="1886444"/>
                <a:chExt cx="6037392" cy="338554"/>
              </a:xfrm>
            </p:grpSpPr>
            <p:sp>
              <p:nvSpPr>
                <p:cNvPr id="352" name="CuadroTexto 351"/>
                <p:cNvSpPr txBox="1"/>
                <p:nvPr/>
              </p:nvSpPr>
              <p:spPr>
                <a:xfrm>
                  <a:off x="956839" y="1886444"/>
                  <a:ext cx="364202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sz="1600" dirty="0" smtClean="0">
                      <a:latin typeface="Arial"/>
                      <a:cs typeface="Arial"/>
                    </a:rPr>
                    <a:t>5</a:t>
                  </a:r>
                  <a:r>
                    <a:rPr lang="es-ES" sz="1600" dirty="0">
                      <a:latin typeface="Arial"/>
                      <a:cs typeface="Arial"/>
                    </a:rPr>
                    <a:t>f</a:t>
                  </a:r>
                </a:p>
              </p:txBody>
            </p:sp>
            <p:cxnSp>
              <p:nvCxnSpPr>
                <p:cNvPr id="353" name="Conector recto de flecha 352"/>
                <p:cNvCxnSpPr/>
                <p:nvPr/>
              </p:nvCxnSpPr>
              <p:spPr>
                <a:xfrm>
                  <a:off x="1321223" y="2079834"/>
                  <a:ext cx="2809453" cy="0"/>
                </a:xfrm>
                <a:prstGeom prst="straightConnector1">
                  <a:avLst/>
                </a:prstGeom>
                <a:ln w="12700">
                  <a:solidFill>
                    <a:schemeClr val="tx1"/>
                  </a:solidFill>
                  <a:tailEnd type="arrow" w="sm" len="sm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4" name="Conector recto de flecha 353"/>
                <p:cNvCxnSpPr/>
                <p:nvPr/>
              </p:nvCxnSpPr>
              <p:spPr>
                <a:xfrm flipH="1" flipV="1">
                  <a:off x="-1906716" y="2079834"/>
                  <a:ext cx="2914250" cy="2966"/>
                </a:xfrm>
                <a:prstGeom prst="straightConnector1">
                  <a:avLst/>
                </a:prstGeom>
                <a:ln w="12700">
                  <a:solidFill>
                    <a:schemeClr val="tx1"/>
                  </a:solidFill>
                  <a:tailEnd type="arrow" w="sm" len="sm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358" name="Agrupar 357"/>
            <p:cNvGrpSpPr/>
            <p:nvPr/>
          </p:nvGrpSpPr>
          <p:grpSpPr>
            <a:xfrm>
              <a:off x="1526158" y="2790577"/>
              <a:ext cx="4324310" cy="1674875"/>
              <a:chOff x="-1025505" y="2787611"/>
              <a:chExt cx="4324310" cy="1674875"/>
            </a:xfrm>
          </p:grpSpPr>
          <p:grpSp>
            <p:nvGrpSpPr>
              <p:cNvPr id="359" name="Agrupar 358"/>
              <p:cNvGrpSpPr/>
              <p:nvPr/>
            </p:nvGrpSpPr>
            <p:grpSpPr>
              <a:xfrm>
                <a:off x="-1025505" y="2787611"/>
                <a:ext cx="4324310" cy="338554"/>
                <a:chOff x="-1025505" y="1886444"/>
                <a:chExt cx="4324310" cy="338554"/>
              </a:xfrm>
            </p:grpSpPr>
            <p:sp>
              <p:nvSpPr>
                <p:cNvPr id="372" name="CuadroTexto 371"/>
                <p:cNvSpPr txBox="1"/>
                <p:nvPr/>
              </p:nvSpPr>
              <p:spPr>
                <a:xfrm>
                  <a:off x="956839" y="1886444"/>
                  <a:ext cx="412893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sz="1600" dirty="0" smtClean="0">
                      <a:latin typeface="Arial"/>
                      <a:cs typeface="Arial"/>
                    </a:rPr>
                    <a:t>3</a:t>
                  </a:r>
                  <a:r>
                    <a:rPr lang="es-ES" sz="1600" dirty="0">
                      <a:latin typeface="Arial"/>
                      <a:cs typeface="Arial"/>
                    </a:rPr>
                    <a:t>d</a:t>
                  </a:r>
                </a:p>
              </p:txBody>
            </p:sp>
            <p:cxnSp>
              <p:nvCxnSpPr>
                <p:cNvPr id="373" name="Conector recto de flecha 372"/>
                <p:cNvCxnSpPr/>
                <p:nvPr/>
              </p:nvCxnSpPr>
              <p:spPr>
                <a:xfrm flipV="1">
                  <a:off x="1334538" y="2079834"/>
                  <a:ext cx="1964267" cy="2966"/>
                </a:xfrm>
                <a:prstGeom prst="straightConnector1">
                  <a:avLst/>
                </a:prstGeom>
                <a:ln w="12700">
                  <a:solidFill>
                    <a:schemeClr val="tx1"/>
                  </a:solidFill>
                  <a:tailEnd type="arrow" w="sm" len="sm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4" name="Conector recto de flecha 373"/>
                <p:cNvCxnSpPr/>
                <p:nvPr/>
              </p:nvCxnSpPr>
              <p:spPr>
                <a:xfrm flipH="1" flipV="1">
                  <a:off x="-1025505" y="2079834"/>
                  <a:ext cx="2007745" cy="2966"/>
                </a:xfrm>
                <a:prstGeom prst="straightConnector1">
                  <a:avLst/>
                </a:prstGeom>
                <a:ln w="12700">
                  <a:solidFill>
                    <a:schemeClr val="tx1"/>
                  </a:solidFill>
                  <a:tailEnd type="arrow" w="sm" len="sm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60" name="Agrupar 359"/>
              <p:cNvGrpSpPr/>
              <p:nvPr/>
            </p:nvGrpSpPr>
            <p:grpSpPr>
              <a:xfrm>
                <a:off x="-1025505" y="3225761"/>
                <a:ext cx="4324310" cy="338554"/>
                <a:chOff x="-1026120" y="1886444"/>
                <a:chExt cx="4324310" cy="338554"/>
              </a:xfrm>
            </p:grpSpPr>
            <p:sp>
              <p:nvSpPr>
                <p:cNvPr id="369" name="CuadroTexto 368"/>
                <p:cNvSpPr txBox="1"/>
                <p:nvPr/>
              </p:nvSpPr>
              <p:spPr>
                <a:xfrm>
                  <a:off x="956839" y="1886444"/>
                  <a:ext cx="412893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sz="1600" dirty="0" smtClean="0">
                      <a:latin typeface="Arial"/>
                      <a:cs typeface="Arial"/>
                    </a:rPr>
                    <a:t>4</a:t>
                  </a:r>
                  <a:r>
                    <a:rPr lang="es-ES" sz="1600" dirty="0">
                      <a:latin typeface="Arial"/>
                      <a:cs typeface="Arial"/>
                    </a:rPr>
                    <a:t>d</a:t>
                  </a:r>
                </a:p>
              </p:txBody>
            </p:sp>
            <p:cxnSp>
              <p:nvCxnSpPr>
                <p:cNvPr id="370" name="Conector recto de flecha 369"/>
                <p:cNvCxnSpPr/>
                <p:nvPr/>
              </p:nvCxnSpPr>
              <p:spPr>
                <a:xfrm>
                  <a:off x="1333923" y="2079834"/>
                  <a:ext cx="1964267" cy="0"/>
                </a:xfrm>
                <a:prstGeom prst="straightConnector1">
                  <a:avLst/>
                </a:prstGeom>
                <a:ln w="12700">
                  <a:solidFill>
                    <a:schemeClr val="tx1"/>
                  </a:solidFill>
                  <a:tailEnd type="arrow" w="sm" len="sm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1" name="Conector recto de flecha 370"/>
                <p:cNvCxnSpPr/>
                <p:nvPr/>
              </p:nvCxnSpPr>
              <p:spPr>
                <a:xfrm flipH="1" flipV="1">
                  <a:off x="-1026120" y="2079834"/>
                  <a:ext cx="2007746" cy="2966"/>
                </a:xfrm>
                <a:prstGeom prst="straightConnector1">
                  <a:avLst/>
                </a:prstGeom>
                <a:ln w="12700">
                  <a:solidFill>
                    <a:schemeClr val="tx1"/>
                  </a:solidFill>
                  <a:tailEnd type="arrow" w="sm" len="sm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61" name="Agrupar 360"/>
              <p:cNvGrpSpPr/>
              <p:nvPr/>
            </p:nvGrpSpPr>
            <p:grpSpPr>
              <a:xfrm>
                <a:off x="-1025505" y="3681181"/>
                <a:ext cx="4324310" cy="338554"/>
                <a:chOff x="-1025505" y="1886444"/>
                <a:chExt cx="4324310" cy="338554"/>
              </a:xfrm>
            </p:grpSpPr>
            <p:sp>
              <p:nvSpPr>
                <p:cNvPr id="366" name="CuadroTexto 365"/>
                <p:cNvSpPr txBox="1"/>
                <p:nvPr/>
              </p:nvSpPr>
              <p:spPr>
                <a:xfrm>
                  <a:off x="956839" y="1886444"/>
                  <a:ext cx="412893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sz="1600" dirty="0" smtClean="0">
                      <a:latin typeface="Arial"/>
                      <a:cs typeface="Arial"/>
                    </a:rPr>
                    <a:t>5</a:t>
                  </a:r>
                  <a:r>
                    <a:rPr lang="es-ES" sz="1600" dirty="0">
                      <a:latin typeface="Arial"/>
                      <a:cs typeface="Arial"/>
                    </a:rPr>
                    <a:t>d</a:t>
                  </a:r>
                </a:p>
              </p:txBody>
            </p:sp>
            <p:cxnSp>
              <p:nvCxnSpPr>
                <p:cNvPr id="367" name="Conector recto de flecha 366"/>
                <p:cNvCxnSpPr/>
                <p:nvPr/>
              </p:nvCxnSpPr>
              <p:spPr>
                <a:xfrm>
                  <a:off x="1334538" y="2079834"/>
                  <a:ext cx="1964267" cy="0"/>
                </a:xfrm>
                <a:prstGeom prst="straightConnector1">
                  <a:avLst/>
                </a:prstGeom>
                <a:ln w="12700">
                  <a:solidFill>
                    <a:schemeClr val="tx1"/>
                  </a:solidFill>
                  <a:tailEnd type="arrow" w="sm" len="sm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8" name="Conector recto de flecha 367"/>
                <p:cNvCxnSpPr/>
                <p:nvPr/>
              </p:nvCxnSpPr>
              <p:spPr>
                <a:xfrm flipH="1" flipV="1">
                  <a:off x="-1025505" y="2079834"/>
                  <a:ext cx="2008360" cy="2966"/>
                </a:xfrm>
                <a:prstGeom prst="straightConnector1">
                  <a:avLst/>
                </a:prstGeom>
                <a:ln w="12700">
                  <a:solidFill>
                    <a:schemeClr val="tx1"/>
                  </a:solidFill>
                  <a:tailEnd type="arrow" w="sm" len="sm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62" name="Agrupar 361"/>
              <p:cNvGrpSpPr/>
              <p:nvPr/>
            </p:nvGrpSpPr>
            <p:grpSpPr>
              <a:xfrm>
                <a:off x="-1025505" y="4123932"/>
                <a:ext cx="4324310" cy="338554"/>
                <a:chOff x="-1038820" y="1886444"/>
                <a:chExt cx="4324310" cy="338554"/>
              </a:xfrm>
            </p:grpSpPr>
            <p:sp>
              <p:nvSpPr>
                <p:cNvPr id="363" name="CuadroTexto 362"/>
                <p:cNvSpPr txBox="1"/>
                <p:nvPr/>
              </p:nvSpPr>
              <p:spPr>
                <a:xfrm>
                  <a:off x="956839" y="1886444"/>
                  <a:ext cx="412893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sz="1600" dirty="0" smtClean="0">
                      <a:latin typeface="Arial"/>
                      <a:cs typeface="Arial"/>
                    </a:rPr>
                    <a:t>6</a:t>
                  </a:r>
                  <a:r>
                    <a:rPr lang="es-ES" sz="1600" dirty="0">
                      <a:latin typeface="Arial"/>
                      <a:cs typeface="Arial"/>
                    </a:rPr>
                    <a:t>d</a:t>
                  </a:r>
                </a:p>
              </p:txBody>
            </p:sp>
            <p:cxnSp>
              <p:nvCxnSpPr>
                <p:cNvPr id="364" name="Conector recto de flecha 363"/>
                <p:cNvCxnSpPr/>
                <p:nvPr/>
              </p:nvCxnSpPr>
              <p:spPr>
                <a:xfrm>
                  <a:off x="1321223" y="2079834"/>
                  <a:ext cx="1964267" cy="0"/>
                </a:xfrm>
                <a:prstGeom prst="straightConnector1">
                  <a:avLst/>
                </a:prstGeom>
                <a:ln w="12700">
                  <a:solidFill>
                    <a:schemeClr val="tx1"/>
                  </a:solidFill>
                  <a:tailEnd type="arrow" w="sm" len="sm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5" name="Conector recto de flecha 364"/>
                <p:cNvCxnSpPr/>
                <p:nvPr/>
              </p:nvCxnSpPr>
              <p:spPr>
                <a:xfrm flipH="1" flipV="1">
                  <a:off x="-1038820" y="2079834"/>
                  <a:ext cx="2046353" cy="2966"/>
                </a:xfrm>
                <a:prstGeom prst="straightConnector1">
                  <a:avLst/>
                </a:prstGeom>
                <a:ln w="12700">
                  <a:solidFill>
                    <a:schemeClr val="tx1"/>
                  </a:solidFill>
                  <a:tailEnd type="arrow" w="sm" len="sm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375" name="Agrupar 374"/>
            <p:cNvGrpSpPr/>
            <p:nvPr/>
          </p:nvGrpSpPr>
          <p:grpSpPr>
            <a:xfrm>
              <a:off x="5977467" y="1889104"/>
              <a:ext cx="2489858" cy="2576042"/>
              <a:chOff x="6206076" y="1905820"/>
              <a:chExt cx="2489858" cy="2576042"/>
            </a:xfrm>
          </p:grpSpPr>
          <p:grpSp>
            <p:nvGrpSpPr>
              <p:cNvPr id="376" name="Agrupar 375"/>
              <p:cNvGrpSpPr/>
              <p:nvPr/>
            </p:nvGrpSpPr>
            <p:grpSpPr>
              <a:xfrm>
                <a:off x="6206076" y="1905820"/>
                <a:ext cx="2489858" cy="338554"/>
                <a:chOff x="-237058" y="1886444"/>
                <a:chExt cx="2489858" cy="338554"/>
              </a:xfrm>
            </p:grpSpPr>
            <p:sp>
              <p:nvSpPr>
                <p:cNvPr id="397" name="CuadroTexto 396"/>
                <p:cNvSpPr txBox="1"/>
                <p:nvPr/>
              </p:nvSpPr>
              <p:spPr>
                <a:xfrm>
                  <a:off x="838301" y="1886444"/>
                  <a:ext cx="412893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sz="1600" dirty="0" smtClean="0">
                      <a:latin typeface="Arial"/>
                      <a:cs typeface="Arial"/>
                    </a:rPr>
                    <a:t>2</a:t>
                  </a:r>
                  <a:r>
                    <a:rPr lang="es-ES" sz="1600" dirty="0">
                      <a:latin typeface="Arial"/>
                      <a:cs typeface="Arial"/>
                    </a:rPr>
                    <a:t>p</a:t>
                  </a:r>
                </a:p>
              </p:txBody>
            </p:sp>
            <p:cxnSp>
              <p:nvCxnSpPr>
                <p:cNvPr id="398" name="Conector recto de flecha 397"/>
                <p:cNvCxnSpPr/>
                <p:nvPr/>
              </p:nvCxnSpPr>
              <p:spPr>
                <a:xfrm flipV="1">
                  <a:off x="1175597" y="2080140"/>
                  <a:ext cx="1077203" cy="2660"/>
                </a:xfrm>
                <a:prstGeom prst="straightConnector1">
                  <a:avLst/>
                </a:prstGeom>
                <a:ln w="12700">
                  <a:solidFill>
                    <a:schemeClr val="tx1"/>
                  </a:solidFill>
                  <a:tailEnd type="arrow" w="sm" len="sm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9" name="Conector recto de flecha 398"/>
                <p:cNvCxnSpPr/>
                <p:nvPr/>
              </p:nvCxnSpPr>
              <p:spPr>
                <a:xfrm flipH="1">
                  <a:off x="-237058" y="2082800"/>
                  <a:ext cx="1130501" cy="0"/>
                </a:xfrm>
                <a:prstGeom prst="straightConnector1">
                  <a:avLst/>
                </a:prstGeom>
                <a:ln w="12700">
                  <a:solidFill>
                    <a:schemeClr val="tx1"/>
                  </a:solidFill>
                  <a:tailEnd type="arrow" w="sm" len="sm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77" name="Agrupar 376"/>
              <p:cNvGrpSpPr/>
              <p:nvPr/>
            </p:nvGrpSpPr>
            <p:grpSpPr>
              <a:xfrm>
                <a:off x="6206076" y="2362487"/>
                <a:ext cx="2489858" cy="338554"/>
                <a:chOff x="-237058" y="1886444"/>
                <a:chExt cx="2489858" cy="338554"/>
              </a:xfrm>
            </p:grpSpPr>
            <p:sp>
              <p:nvSpPr>
                <p:cNvPr id="394" name="CuadroTexto 393"/>
                <p:cNvSpPr txBox="1"/>
                <p:nvPr/>
              </p:nvSpPr>
              <p:spPr>
                <a:xfrm>
                  <a:off x="838301" y="1886444"/>
                  <a:ext cx="412893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sz="1600" dirty="0" smtClean="0">
                      <a:latin typeface="Arial"/>
                      <a:cs typeface="Arial"/>
                    </a:rPr>
                    <a:t>3p</a:t>
                  </a:r>
                  <a:endParaRPr lang="es-ES" sz="1600" dirty="0">
                    <a:latin typeface="Arial"/>
                    <a:cs typeface="Arial"/>
                  </a:endParaRPr>
                </a:p>
              </p:txBody>
            </p:sp>
            <p:cxnSp>
              <p:nvCxnSpPr>
                <p:cNvPr id="395" name="Conector recto de flecha 394"/>
                <p:cNvCxnSpPr/>
                <p:nvPr/>
              </p:nvCxnSpPr>
              <p:spPr>
                <a:xfrm>
                  <a:off x="1175597" y="2082800"/>
                  <a:ext cx="1077203" cy="0"/>
                </a:xfrm>
                <a:prstGeom prst="straightConnector1">
                  <a:avLst/>
                </a:prstGeom>
                <a:ln w="12700">
                  <a:solidFill>
                    <a:schemeClr val="tx1"/>
                  </a:solidFill>
                  <a:tailEnd type="arrow" w="sm" len="sm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6" name="Conector recto de flecha 395"/>
                <p:cNvCxnSpPr/>
                <p:nvPr/>
              </p:nvCxnSpPr>
              <p:spPr>
                <a:xfrm flipH="1" flipV="1">
                  <a:off x="-237058" y="2080140"/>
                  <a:ext cx="1130501" cy="2660"/>
                </a:xfrm>
                <a:prstGeom prst="straightConnector1">
                  <a:avLst/>
                </a:prstGeom>
                <a:ln w="12700">
                  <a:solidFill>
                    <a:schemeClr val="tx1"/>
                  </a:solidFill>
                  <a:tailEnd type="arrow" w="sm" len="sm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78" name="Agrupar 377"/>
              <p:cNvGrpSpPr/>
              <p:nvPr/>
            </p:nvGrpSpPr>
            <p:grpSpPr>
              <a:xfrm>
                <a:off x="6206076" y="2806987"/>
                <a:ext cx="2489858" cy="338554"/>
                <a:chOff x="-237058" y="1886444"/>
                <a:chExt cx="2489858" cy="338554"/>
              </a:xfrm>
            </p:grpSpPr>
            <p:sp>
              <p:nvSpPr>
                <p:cNvPr id="391" name="CuadroTexto 390"/>
                <p:cNvSpPr txBox="1"/>
                <p:nvPr/>
              </p:nvSpPr>
              <p:spPr>
                <a:xfrm>
                  <a:off x="838301" y="1886444"/>
                  <a:ext cx="412893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sz="1600" dirty="0" smtClean="0">
                      <a:latin typeface="Arial"/>
                      <a:cs typeface="Arial"/>
                    </a:rPr>
                    <a:t>4</a:t>
                  </a:r>
                  <a:r>
                    <a:rPr lang="es-ES" sz="1600" dirty="0">
                      <a:latin typeface="Arial"/>
                      <a:cs typeface="Arial"/>
                    </a:rPr>
                    <a:t>p</a:t>
                  </a:r>
                </a:p>
              </p:txBody>
            </p:sp>
            <p:cxnSp>
              <p:nvCxnSpPr>
                <p:cNvPr id="392" name="Conector recto de flecha 391"/>
                <p:cNvCxnSpPr/>
                <p:nvPr/>
              </p:nvCxnSpPr>
              <p:spPr>
                <a:xfrm flipV="1">
                  <a:off x="1175597" y="2080140"/>
                  <a:ext cx="1077203" cy="2660"/>
                </a:xfrm>
                <a:prstGeom prst="straightConnector1">
                  <a:avLst/>
                </a:prstGeom>
                <a:ln w="12700">
                  <a:solidFill>
                    <a:schemeClr val="tx1"/>
                  </a:solidFill>
                  <a:tailEnd type="arrow" w="sm" len="sm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3" name="Conector recto de flecha 392"/>
                <p:cNvCxnSpPr/>
                <p:nvPr/>
              </p:nvCxnSpPr>
              <p:spPr>
                <a:xfrm flipH="1" flipV="1">
                  <a:off x="-237058" y="2080140"/>
                  <a:ext cx="1130501" cy="2660"/>
                </a:xfrm>
                <a:prstGeom prst="straightConnector1">
                  <a:avLst/>
                </a:prstGeom>
                <a:ln w="12700">
                  <a:solidFill>
                    <a:schemeClr val="tx1"/>
                  </a:solidFill>
                  <a:tailEnd type="arrow" w="sm" len="sm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79" name="Agrupar 378"/>
              <p:cNvGrpSpPr/>
              <p:nvPr/>
            </p:nvGrpSpPr>
            <p:grpSpPr>
              <a:xfrm>
                <a:off x="6206076" y="3245137"/>
                <a:ext cx="2489858" cy="338554"/>
                <a:chOff x="-237673" y="1886444"/>
                <a:chExt cx="2489858" cy="338554"/>
              </a:xfrm>
            </p:grpSpPr>
            <p:sp>
              <p:nvSpPr>
                <p:cNvPr id="388" name="CuadroTexto 387"/>
                <p:cNvSpPr txBox="1"/>
                <p:nvPr/>
              </p:nvSpPr>
              <p:spPr>
                <a:xfrm>
                  <a:off x="838301" y="1886444"/>
                  <a:ext cx="412893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sz="1600" dirty="0" smtClean="0">
                      <a:latin typeface="Arial"/>
                      <a:cs typeface="Arial"/>
                    </a:rPr>
                    <a:t>5</a:t>
                  </a:r>
                  <a:r>
                    <a:rPr lang="es-ES" sz="1600" dirty="0">
                      <a:latin typeface="Arial"/>
                      <a:cs typeface="Arial"/>
                    </a:rPr>
                    <a:t>p</a:t>
                  </a:r>
                </a:p>
              </p:txBody>
            </p:sp>
            <p:cxnSp>
              <p:nvCxnSpPr>
                <p:cNvPr id="389" name="Conector recto de flecha 388"/>
                <p:cNvCxnSpPr/>
                <p:nvPr/>
              </p:nvCxnSpPr>
              <p:spPr>
                <a:xfrm>
                  <a:off x="1175597" y="2082800"/>
                  <a:ext cx="1076588" cy="306"/>
                </a:xfrm>
                <a:prstGeom prst="straightConnector1">
                  <a:avLst/>
                </a:prstGeom>
                <a:ln w="12700">
                  <a:solidFill>
                    <a:schemeClr val="tx1"/>
                  </a:solidFill>
                  <a:tailEnd type="arrow" w="sm" len="sm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0" name="Conector recto de flecha 389"/>
                <p:cNvCxnSpPr/>
                <p:nvPr/>
              </p:nvCxnSpPr>
              <p:spPr>
                <a:xfrm flipH="1" flipV="1">
                  <a:off x="-237673" y="2080140"/>
                  <a:ext cx="1131116" cy="2660"/>
                </a:xfrm>
                <a:prstGeom prst="straightConnector1">
                  <a:avLst/>
                </a:prstGeom>
                <a:ln w="12700">
                  <a:solidFill>
                    <a:schemeClr val="tx1"/>
                  </a:solidFill>
                  <a:tailEnd type="arrow" w="sm" len="sm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80" name="Agrupar 379"/>
              <p:cNvGrpSpPr/>
              <p:nvPr/>
            </p:nvGrpSpPr>
            <p:grpSpPr>
              <a:xfrm>
                <a:off x="6206076" y="3700557"/>
                <a:ext cx="2489858" cy="338554"/>
                <a:chOff x="-237058" y="1886444"/>
                <a:chExt cx="2489858" cy="338554"/>
              </a:xfrm>
            </p:grpSpPr>
            <p:sp>
              <p:nvSpPr>
                <p:cNvPr id="385" name="CuadroTexto 384"/>
                <p:cNvSpPr txBox="1"/>
                <p:nvPr/>
              </p:nvSpPr>
              <p:spPr>
                <a:xfrm>
                  <a:off x="838301" y="1886444"/>
                  <a:ext cx="412893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sz="1600" dirty="0" smtClean="0">
                      <a:latin typeface="Arial"/>
                      <a:cs typeface="Arial"/>
                    </a:rPr>
                    <a:t>6</a:t>
                  </a:r>
                  <a:r>
                    <a:rPr lang="es-ES" sz="1600" dirty="0">
                      <a:latin typeface="Arial"/>
                      <a:cs typeface="Arial"/>
                    </a:rPr>
                    <a:t>p</a:t>
                  </a:r>
                </a:p>
              </p:txBody>
            </p:sp>
            <p:cxnSp>
              <p:nvCxnSpPr>
                <p:cNvPr id="386" name="Conector recto de flecha 385"/>
                <p:cNvCxnSpPr/>
                <p:nvPr/>
              </p:nvCxnSpPr>
              <p:spPr>
                <a:xfrm flipV="1">
                  <a:off x="1175597" y="2080140"/>
                  <a:ext cx="1077203" cy="2660"/>
                </a:xfrm>
                <a:prstGeom prst="straightConnector1">
                  <a:avLst/>
                </a:prstGeom>
                <a:ln w="12700">
                  <a:solidFill>
                    <a:schemeClr val="tx1"/>
                  </a:solidFill>
                  <a:tailEnd type="arrow" w="sm" len="sm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7" name="Conector recto de flecha 386"/>
                <p:cNvCxnSpPr/>
                <p:nvPr/>
              </p:nvCxnSpPr>
              <p:spPr>
                <a:xfrm flipH="1" flipV="1">
                  <a:off x="-237058" y="2080140"/>
                  <a:ext cx="1130501" cy="2660"/>
                </a:xfrm>
                <a:prstGeom prst="straightConnector1">
                  <a:avLst/>
                </a:prstGeom>
                <a:ln w="12700">
                  <a:solidFill>
                    <a:schemeClr val="tx1"/>
                  </a:solidFill>
                  <a:tailEnd type="arrow" w="sm" len="sm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81" name="Agrupar 380"/>
              <p:cNvGrpSpPr/>
              <p:nvPr/>
            </p:nvGrpSpPr>
            <p:grpSpPr>
              <a:xfrm>
                <a:off x="6206076" y="4143308"/>
                <a:ext cx="2489858" cy="338554"/>
                <a:chOff x="-250373" y="1886444"/>
                <a:chExt cx="2489858" cy="338554"/>
              </a:xfrm>
            </p:grpSpPr>
            <p:sp>
              <p:nvSpPr>
                <p:cNvPr id="382" name="CuadroTexto 381"/>
                <p:cNvSpPr txBox="1"/>
                <p:nvPr/>
              </p:nvSpPr>
              <p:spPr>
                <a:xfrm>
                  <a:off x="838301" y="1886444"/>
                  <a:ext cx="412893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sz="1600" dirty="0" smtClean="0">
                      <a:latin typeface="Arial"/>
                      <a:cs typeface="Arial"/>
                    </a:rPr>
                    <a:t>7</a:t>
                  </a:r>
                  <a:r>
                    <a:rPr lang="es-ES" sz="1600" dirty="0">
                      <a:latin typeface="Arial"/>
                      <a:cs typeface="Arial"/>
                    </a:rPr>
                    <a:t>p</a:t>
                  </a:r>
                </a:p>
              </p:txBody>
            </p:sp>
            <p:cxnSp>
              <p:nvCxnSpPr>
                <p:cNvPr id="383" name="Conector recto de flecha 382"/>
                <p:cNvCxnSpPr/>
                <p:nvPr/>
              </p:nvCxnSpPr>
              <p:spPr>
                <a:xfrm flipV="1">
                  <a:off x="1175597" y="2080140"/>
                  <a:ext cx="1063888" cy="2660"/>
                </a:xfrm>
                <a:prstGeom prst="straightConnector1">
                  <a:avLst/>
                </a:prstGeom>
                <a:ln w="12700">
                  <a:solidFill>
                    <a:schemeClr val="tx1"/>
                  </a:solidFill>
                  <a:tailEnd type="arrow" w="sm" len="sm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4" name="Conector recto de flecha 383"/>
                <p:cNvCxnSpPr/>
                <p:nvPr/>
              </p:nvCxnSpPr>
              <p:spPr>
                <a:xfrm flipH="1" flipV="1">
                  <a:off x="-250373" y="2080140"/>
                  <a:ext cx="1143816" cy="2660"/>
                </a:xfrm>
                <a:prstGeom prst="straightConnector1">
                  <a:avLst/>
                </a:prstGeom>
                <a:ln w="12700">
                  <a:solidFill>
                    <a:schemeClr val="tx1"/>
                  </a:solidFill>
                  <a:tailEnd type="arrow" w="sm" len="sm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400" name="CuadroTexto 399"/>
            <p:cNvSpPr txBox="1"/>
            <p:nvPr/>
          </p:nvSpPr>
          <p:spPr>
            <a:xfrm>
              <a:off x="8065953" y="1459953"/>
              <a:ext cx="4013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600" dirty="0" smtClean="0">
                  <a:latin typeface="Arial"/>
                  <a:cs typeface="Arial"/>
                </a:rPr>
                <a:t>1s</a:t>
              </a:r>
              <a:endParaRPr lang="es-ES" sz="1600" dirty="0">
                <a:latin typeface="Arial"/>
                <a:cs typeface="Arial"/>
              </a:endParaRPr>
            </a:p>
          </p:txBody>
        </p:sp>
        <p:cxnSp>
          <p:nvCxnSpPr>
            <p:cNvPr id="401" name="Conector recto de flecha 400"/>
            <p:cNvCxnSpPr/>
            <p:nvPr/>
          </p:nvCxnSpPr>
          <p:spPr>
            <a:xfrm>
              <a:off x="8388125" y="1652906"/>
              <a:ext cx="158400" cy="0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arrow" w="sm" len="sm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02" name="Agrupar 401"/>
            <p:cNvGrpSpPr/>
            <p:nvPr/>
          </p:nvGrpSpPr>
          <p:grpSpPr>
            <a:xfrm>
              <a:off x="584200" y="1191461"/>
              <a:ext cx="7975262" cy="1537477"/>
              <a:chOff x="584200" y="1191461"/>
              <a:chExt cx="7975262" cy="1537477"/>
            </a:xfrm>
          </p:grpSpPr>
          <p:sp>
            <p:nvSpPr>
              <p:cNvPr id="403" name="Rectángulo 402"/>
              <p:cNvSpPr/>
              <p:nvPr/>
            </p:nvSpPr>
            <p:spPr>
              <a:xfrm>
                <a:off x="584200" y="1191461"/>
                <a:ext cx="438912" cy="21544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ctr">
                  <a:lnSpc>
                    <a:spcPct val="60000"/>
                  </a:lnSpc>
                </a:pPr>
                <a:r>
                  <a:rPr lang="es-ES" sz="1200" b="1" dirty="0">
                    <a:solidFill>
                      <a:prstClr val="black"/>
                    </a:solidFill>
                    <a:latin typeface="Arial"/>
                  </a:rPr>
                  <a:t>1</a:t>
                </a:r>
              </a:p>
            </p:txBody>
          </p:sp>
          <p:sp>
            <p:nvSpPr>
              <p:cNvPr id="404" name="Rectángulo 403"/>
              <p:cNvSpPr/>
              <p:nvPr/>
            </p:nvSpPr>
            <p:spPr>
              <a:xfrm>
                <a:off x="1024478" y="1635973"/>
                <a:ext cx="438912" cy="21544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ctr">
                  <a:lnSpc>
                    <a:spcPct val="60000"/>
                  </a:lnSpc>
                </a:pPr>
                <a:r>
                  <a:rPr lang="es-ES" sz="1200" b="1" dirty="0" smtClean="0">
                    <a:solidFill>
                      <a:prstClr val="black"/>
                    </a:solidFill>
                    <a:latin typeface="Arial"/>
                  </a:rPr>
                  <a:t>2</a:t>
                </a:r>
                <a:endParaRPr lang="es-ES" sz="1200" b="1" dirty="0">
                  <a:solidFill>
                    <a:prstClr val="black"/>
                  </a:solidFill>
                  <a:latin typeface="Arial"/>
                </a:endParaRPr>
              </a:p>
            </p:txBody>
          </p:sp>
          <p:grpSp>
            <p:nvGrpSpPr>
              <p:cNvPr id="405" name="Agrupar 404"/>
              <p:cNvGrpSpPr/>
              <p:nvPr/>
            </p:nvGrpSpPr>
            <p:grpSpPr>
              <a:xfrm>
                <a:off x="1462198" y="2512388"/>
                <a:ext cx="4441943" cy="216550"/>
                <a:chOff x="1462198" y="2512388"/>
                <a:chExt cx="4441943" cy="216550"/>
              </a:xfrm>
            </p:grpSpPr>
            <p:sp>
              <p:nvSpPr>
                <p:cNvPr id="413" name="Rectángulo 412"/>
                <p:cNvSpPr/>
                <p:nvPr/>
              </p:nvSpPr>
              <p:spPr>
                <a:xfrm>
                  <a:off x="1462198" y="2513494"/>
                  <a:ext cx="438912" cy="21544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lvl="0" algn="ctr">
                    <a:lnSpc>
                      <a:spcPct val="60000"/>
                    </a:lnSpc>
                  </a:pPr>
                  <a:r>
                    <a:rPr lang="es-ES" sz="1200" b="1" dirty="0">
                      <a:solidFill>
                        <a:prstClr val="black"/>
                      </a:solidFill>
                      <a:latin typeface="Arial"/>
                    </a:rPr>
                    <a:t>3</a:t>
                  </a:r>
                </a:p>
              </p:txBody>
            </p:sp>
            <p:sp>
              <p:nvSpPr>
                <p:cNvPr id="414" name="Rectángulo 413"/>
                <p:cNvSpPr/>
                <p:nvPr/>
              </p:nvSpPr>
              <p:spPr>
                <a:xfrm>
                  <a:off x="1909402" y="2513494"/>
                  <a:ext cx="438912" cy="21544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lvl="0" algn="ctr">
                    <a:lnSpc>
                      <a:spcPct val="60000"/>
                    </a:lnSpc>
                  </a:pPr>
                  <a:r>
                    <a:rPr lang="es-ES" sz="1200" b="1" dirty="0" smtClean="0">
                      <a:solidFill>
                        <a:prstClr val="black"/>
                      </a:solidFill>
                      <a:latin typeface="Arial"/>
                    </a:rPr>
                    <a:t>4</a:t>
                  </a:r>
                  <a:endParaRPr lang="es-ES" sz="1200" b="1" dirty="0">
                    <a:solidFill>
                      <a:prstClr val="black"/>
                    </a:solidFill>
                    <a:latin typeface="Arial"/>
                  </a:endParaRPr>
                </a:p>
              </p:txBody>
            </p:sp>
            <p:sp>
              <p:nvSpPr>
                <p:cNvPr id="415" name="Rectángulo 414"/>
                <p:cNvSpPr/>
                <p:nvPr/>
              </p:nvSpPr>
              <p:spPr>
                <a:xfrm>
                  <a:off x="2348314" y="2513494"/>
                  <a:ext cx="438912" cy="21544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lvl="0" algn="ctr">
                    <a:lnSpc>
                      <a:spcPct val="60000"/>
                    </a:lnSpc>
                  </a:pPr>
                  <a:r>
                    <a:rPr lang="es-ES" sz="1200" b="1" dirty="0" smtClean="0">
                      <a:solidFill>
                        <a:prstClr val="black"/>
                      </a:solidFill>
                      <a:latin typeface="Arial"/>
                    </a:rPr>
                    <a:t>5</a:t>
                  </a:r>
                  <a:endParaRPr lang="es-ES" sz="1200" b="1" dirty="0">
                    <a:solidFill>
                      <a:prstClr val="black"/>
                    </a:solidFill>
                    <a:latin typeface="Arial"/>
                  </a:endParaRPr>
                </a:p>
              </p:txBody>
            </p:sp>
            <p:sp>
              <p:nvSpPr>
                <p:cNvPr id="416" name="Rectángulo 415"/>
                <p:cNvSpPr/>
                <p:nvPr/>
              </p:nvSpPr>
              <p:spPr>
                <a:xfrm>
                  <a:off x="2795862" y="2512388"/>
                  <a:ext cx="438912" cy="21544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lvl="0" algn="ctr">
                    <a:lnSpc>
                      <a:spcPct val="60000"/>
                    </a:lnSpc>
                  </a:pPr>
                  <a:r>
                    <a:rPr lang="es-ES" sz="1200" b="1" dirty="0" smtClean="0">
                      <a:solidFill>
                        <a:prstClr val="black"/>
                      </a:solidFill>
                      <a:latin typeface="Arial"/>
                    </a:rPr>
                    <a:t>6</a:t>
                  </a:r>
                  <a:endParaRPr lang="es-ES" sz="1200" b="1" dirty="0">
                    <a:solidFill>
                      <a:prstClr val="black"/>
                    </a:solidFill>
                    <a:latin typeface="Arial"/>
                  </a:endParaRPr>
                </a:p>
              </p:txBody>
            </p:sp>
            <p:sp>
              <p:nvSpPr>
                <p:cNvPr id="417" name="Rectángulo 416"/>
                <p:cNvSpPr/>
                <p:nvPr/>
              </p:nvSpPr>
              <p:spPr>
                <a:xfrm>
                  <a:off x="3247817" y="2513494"/>
                  <a:ext cx="438912" cy="21544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lvl="0" algn="ctr">
                    <a:lnSpc>
                      <a:spcPct val="60000"/>
                    </a:lnSpc>
                  </a:pPr>
                  <a:r>
                    <a:rPr lang="es-ES" sz="1200" b="1" dirty="0" smtClean="0">
                      <a:solidFill>
                        <a:prstClr val="black"/>
                      </a:solidFill>
                      <a:latin typeface="Arial"/>
                    </a:rPr>
                    <a:t>7</a:t>
                  </a:r>
                  <a:endParaRPr lang="es-ES" sz="1200" b="1" dirty="0">
                    <a:solidFill>
                      <a:prstClr val="black"/>
                    </a:solidFill>
                    <a:latin typeface="Arial"/>
                  </a:endParaRPr>
                </a:p>
              </p:txBody>
            </p:sp>
            <p:sp>
              <p:nvSpPr>
                <p:cNvPr id="418" name="Rectángulo 417"/>
                <p:cNvSpPr/>
                <p:nvPr/>
              </p:nvSpPr>
              <p:spPr>
                <a:xfrm>
                  <a:off x="3686385" y="2513494"/>
                  <a:ext cx="438912" cy="21544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lvl="0" algn="ctr">
                    <a:lnSpc>
                      <a:spcPct val="60000"/>
                    </a:lnSpc>
                  </a:pPr>
                  <a:r>
                    <a:rPr lang="es-ES" sz="1200" b="1" dirty="0">
                      <a:solidFill>
                        <a:prstClr val="black"/>
                      </a:solidFill>
                      <a:latin typeface="Arial"/>
                    </a:rPr>
                    <a:t>8</a:t>
                  </a:r>
                </a:p>
              </p:txBody>
            </p:sp>
            <p:sp>
              <p:nvSpPr>
                <p:cNvPr id="419" name="Rectángulo 418"/>
                <p:cNvSpPr/>
                <p:nvPr/>
              </p:nvSpPr>
              <p:spPr>
                <a:xfrm>
                  <a:off x="4132410" y="2512388"/>
                  <a:ext cx="438912" cy="21544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lvl="0" algn="ctr">
                    <a:lnSpc>
                      <a:spcPct val="60000"/>
                    </a:lnSpc>
                  </a:pPr>
                  <a:r>
                    <a:rPr lang="es-ES" sz="1200" b="1" dirty="0">
                      <a:solidFill>
                        <a:prstClr val="black"/>
                      </a:solidFill>
                      <a:latin typeface="Arial"/>
                    </a:rPr>
                    <a:t>9</a:t>
                  </a:r>
                </a:p>
              </p:txBody>
            </p:sp>
            <p:sp>
              <p:nvSpPr>
                <p:cNvPr id="420" name="Rectángulo 419"/>
                <p:cNvSpPr/>
                <p:nvPr/>
              </p:nvSpPr>
              <p:spPr>
                <a:xfrm>
                  <a:off x="4575555" y="2512388"/>
                  <a:ext cx="438912" cy="21544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lvl="0" algn="ctr">
                    <a:lnSpc>
                      <a:spcPct val="60000"/>
                    </a:lnSpc>
                  </a:pPr>
                  <a:r>
                    <a:rPr lang="es-ES" sz="1200" b="1" dirty="0" smtClean="0">
                      <a:solidFill>
                        <a:prstClr val="black"/>
                      </a:solidFill>
                      <a:latin typeface="Arial"/>
                    </a:rPr>
                    <a:t>10</a:t>
                  </a:r>
                  <a:endParaRPr lang="es-ES" sz="1200" b="1" dirty="0">
                    <a:solidFill>
                      <a:prstClr val="black"/>
                    </a:solidFill>
                    <a:latin typeface="Arial"/>
                  </a:endParaRPr>
                </a:p>
              </p:txBody>
            </p:sp>
            <p:sp>
              <p:nvSpPr>
                <p:cNvPr id="421" name="Rectángulo 420"/>
                <p:cNvSpPr/>
                <p:nvPr/>
              </p:nvSpPr>
              <p:spPr>
                <a:xfrm>
                  <a:off x="5022084" y="2512388"/>
                  <a:ext cx="438912" cy="21544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lvl="0" algn="ctr">
                    <a:lnSpc>
                      <a:spcPct val="60000"/>
                    </a:lnSpc>
                  </a:pPr>
                  <a:r>
                    <a:rPr lang="es-ES" sz="1200" b="1" dirty="0" smtClean="0">
                      <a:solidFill>
                        <a:prstClr val="black"/>
                      </a:solidFill>
                      <a:latin typeface="Arial"/>
                    </a:rPr>
                    <a:t>11</a:t>
                  </a:r>
                  <a:endParaRPr lang="es-ES" sz="1200" b="1" dirty="0">
                    <a:solidFill>
                      <a:prstClr val="black"/>
                    </a:solidFill>
                    <a:latin typeface="Arial"/>
                  </a:endParaRPr>
                </a:p>
              </p:txBody>
            </p:sp>
            <p:sp>
              <p:nvSpPr>
                <p:cNvPr id="422" name="Rectángulo 421"/>
                <p:cNvSpPr/>
                <p:nvPr/>
              </p:nvSpPr>
              <p:spPr>
                <a:xfrm>
                  <a:off x="5465229" y="2512388"/>
                  <a:ext cx="438912" cy="21544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lvl="0" algn="ctr">
                    <a:lnSpc>
                      <a:spcPct val="60000"/>
                    </a:lnSpc>
                  </a:pPr>
                  <a:r>
                    <a:rPr lang="es-ES" sz="1200" b="1" dirty="0" smtClean="0">
                      <a:solidFill>
                        <a:prstClr val="black"/>
                      </a:solidFill>
                      <a:latin typeface="Arial"/>
                    </a:rPr>
                    <a:t>12</a:t>
                  </a:r>
                  <a:endParaRPr lang="es-ES" sz="1200" b="1" dirty="0">
                    <a:solidFill>
                      <a:prstClr val="black"/>
                    </a:solidFill>
                    <a:latin typeface="Arial"/>
                  </a:endParaRPr>
                </a:p>
              </p:txBody>
            </p:sp>
          </p:grpSp>
          <p:grpSp>
            <p:nvGrpSpPr>
              <p:cNvPr id="406" name="Agrupar 405"/>
              <p:cNvGrpSpPr/>
              <p:nvPr/>
            </p:nvGrpSpPr>
            <p:grpSpPr>
              <a:xfrm>
                <a:off x="5909733" y="1629230"/>
                <a:ext cx="2203027" cy="222187"/>
                <a:chOff x="5909733" y="1629230"/>
                <a:chExt cx="2203027" cy="222187"/>
              </a:xfrm>
            </p:grpSpPr>
            <p:sp>
              <p:nvSpPr>
                <p:cNvPr id="408" name="Rectángulo 407"/>
                <p:cNvSpPr/>
                <p:nvPr/>
              </p:nvSpPr>
              <p:spPr>
                <a:xfrm>
                  <a:off x="5909733" y="1629230"/>
                  <a:ext cx="438912" cy="21544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lvl="0" algn="ctr">
                    <a:lnSpc>
                      <a:spcPct val="60000"/>
                    </a:lnSpc>
                  </a:pPr>
                  <a:r>
                    <a:rPr lang="es-ES" sz="1200" b="1" dirty="0" smtClean="0">
                      <a:solidFill>
                        <a:prstClr val="black"/>
                      </a:solidFill>
                      <a:latin typeface="Arial"/>
                    </a:rPr>
                    <a:t>13</a:t>
                  </a:r>
                  <a:endParaRPr lang="es-ES" sz="1200" b="1" dirty="0">
                    <a:solidFill>
                      <a:prstClr val="black"/>
                    </a:solidFill>
                    <a:latin typeface="Arial"/>
                  </a:endParaRPr>
                </a:p>
              </p:txBody>
            </p:sp>
            <p:sp>
              <p:nvSpPr>
                <p:cNvPr id="409" name="Rectángulo 408"/>
                <p:cNvSpPr/>
                <p:nvPr/>
              </p:nvSpPr>
              <p:spPr>
                <a:xfrm>
                  <a:off x="6352879" y="1629230"/>
                  <a:ext cx="438912" cy="21544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lvl="0" algn="ctr">
                    <a:lnSpc>
                      <a:spcPct val="60000"/>
                    </a:lnSpc>
                  </a:pPr>
                  <a:r>
                    <a:rPr lang="es-ES" sz="1200" b="1" dirty="0" smtClean="0">
                      <a:solidFill>
                        <a:prstClr val="black"/>
                      </a:solidFill>
                      <a:latin typeface="Arial"/>
                    </a:rPr>
                    <a:t>14</a:t>
                  </a:r>
                  <a:endParaRPr lang="es-ES" sz="1200" b="1" dirty="0">
                    <a:solidFill>
                      <a:prstClr val="black"/>
                    </a:solidFill>
                    <a:latin typeface="Arial"/>
                  </a:endParaRPr>
                </a:p>
              </p:txBody>
            </p:sp>
            <p:sp>
              <p:nvSpPr>
                <p:cNvPr id="410" name="Rectángulo 409"/>
                <p:cNvSpPr/>
                <p:nvPr/>
              </p:nvSpPr>
              <p:spPr>
                <a:xfrm>
                  <a:off x="6791791" y="1629230"/>
                  <a:ext cx="438912" cy="21544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lvl="0" algn="ctr">
                    <a:lnSpc>
                      <a:spcPct val="60000"/>
                    </a:lnSpc>
                  </a:pPr>
                  <a:r>
                    <a:rPr lang="es-ES" sz="1200" b="1" dirty="0" smtClean="0">
                      <a:solidFill>
                        <a:prstClr val="black"/>
                      </a:solidFill>
                      <a:latin typeface="Arial"/>
                    </a:rPr>
                    <a:t>15</a:t>
                  </a:r>
                  <a:endParaRPr lang="es-ES" sz="1200" b="1" dirty="0">
                    <a:solidFill>
                      <a:prstClr val="black"/>
                    </a:solidFill>
                    <a:latin typeface="Arial"/>
                  </a:endParaRPr>
                </a:p>
              </p:txBody>
            </p:sp>
            <p:sp>
              <p:nvSpPr>
                <p:cNvPr id="411" name="Rectángulo 410"/>
                <p:cNvSpPr/>
                <p:nvPr/>
              </p:nvSpPr>
              <p:spPr>
                <a:xfrm>
                  <a:off x="7238492" y="1629230"/>
                  <a:ext cx="438912" cy="21544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lvl="0" algn="ctr">
                    <a:lnSpc>
                      <a:spcPct val="60000"/>
                    </a:lnSpc>
                  </a:pPr>
                  <a:r>
                    <a:rPr lang="es-ES" sz="1200" b="1" dirty="0" smtClean="0">
                      <a:solidFill>
                        <a:prstClr val="black"/>
                      </a:solidFill>
                      <a:latin typeface="Arial"/>
                    </a:rPr>
                    <a:t>16</a:t>
                  </a:r>
                  <a:endParaRPr lang="es-ES" sz="1200" b="1" dirty="0">
                    <a:solidFill>
                      <a:prstClr val="black"/>
                    </a:solidFill>
                    <a:latin typeface="Arial"/>
                  </a:endParaRPr>
                </a:p>
              </p:txBody>
            </p:sp>
            <p:sp>
              <p:nvSpPr>
                <p:cNvPr id="412" name="Rectángulo 411"/>
                <p:cNvSpPr/>
                <p:nvPr/>
              </p:nvSpPr>
              <p:spPr>
                <a:xfrm>
                  <a:off x="7673848" y="1635973"/>
                  <a:ext cx="438912" cy="21544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lvl="0" algn="ctr">
                    <a:lnSpc>
                      <a:spcPct val="60000"/>
                    </a:lnSpc>
                  </a:pPr>
                  <a:r>
                    <a:rPr lang="es-ES" sz="1200" b="1" dirty="0" smtClean="0">
                      <a:solidFill>
                        <a:prstClr val="black"/>
                      </a:solidFill>
                      <a:latin typeface="Arial"/>
                    </a:rPr>
                    <a:t>17</a:t>
                  </a:r>
                  <a:endParaRPr lang="es-ES" sz="1200" b="1" dirty="0">
                    <a:solidFill>
                      <a:prstClr val="black"/>
                    </a:solidFill>
                    <a:latin typeface="Arial"/>
                  </a:endParaRPr>
                </a:p>
              </p:txBody>
            </p:sp>
          </p:grpSp>
          <p:sp>
            <p:nvSpPr>
              <p:cNvPr id="407" name="Rectángulo 406"/>
              <p:cNvSpPr/>
              <p:nvPr/>
            </p:nvSpPr>
            <p:spPr>
              <a:xfrm>
                <a:off x="8120550" y="1191461"/>
                <a:ext cx="438912" cy="21544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ctr">
                  <a:lnSpc>
                    <a:spcPct val="60000"/>
                  </a:lnSpc>
                </a:pPr>
                <a:r>
                  <a:rPr lang="es-ES" sz="1200" b="1" dirty="0" smtClean="0">
                    <a:solidFill>
                      <a:prstClr val="black"/>
                    </a:solidFill>
                    <a:latin typeface="Arial"/>
                  </a:rPr>
                  <a:t>18</a:t>
                </a:r>
                <a:endParaRPr lang="es-ES" sz="1200" b="1" dirty="0">
                  <a:solidFill>
                    <a:prstClr val="black"/>
                  </a:solidFill>
                  <a:latin typeface="Arial"/>
                </a:endParaRPr>
              </a:p>
            </p:txBody>
          </p:sp>
        </p:grpSp>
        <p:sp>
          <p:nvSpPr>
            <p:cNvPr id="11" name="CuadroTexto 10"/>
            <p:cNvSpPr txBox="1"/>
            <p:nvPr/>
          </p:nvSpPr>
          <p:spPr>
            <a:xfrm>
              <a:off x="510265" y="4516286"/>
              <a:ext cx="98232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dirty="0"/>
                <a:t>b</a:t>
              </a:r>
              <a:r>
                <a:rPr lang="es-ES" dirty="0" smtClean="0"/>
                <a:t>loque </a:t>
              </a:r>
              <a:r>
                <a:rPr lang="es-ES" b="1" dirty="0" smtClean="0"/>
                <a:t>s</a:t>
              </a:r>
              <a:endParaRPr lang="es-ES" b="1" dirty="0"/>
            </a:p>
          </p:txBody>
        </p:sp>
        <p:sp>
          <p:nvSpPr>
            <p:cNvPr id="423" name="CuadroTexto 422"/>
            <p:cNvSpPr txBox="1"/>
            <p:nvPr/>
          </p:nvSpPr>
          <p:spPr>
            <a:xfrm>
              <a:off x="1490823" y="2101638"/>
              <a:ext cx="44092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dirty="0" smtClean="0"/>
                <a:t>bloque </a:t>
              </a:r>
              <a:r>
                <a:rPr lang="es-ES" b="1" dirty="0" smtClean="0"/>
                <a:t>d</a:t>
              </a:r>
              <a:endParaRPr lang="es-ES" b="1" dirty="0"/>
            </a:p>
          </p:txBody>
        </p:sp>
        <p:sp>
          <p:nvSpPr>
            <p:cNvPr id="424" name="CuadroTexto 423"/>
            <p:cNvSpPr txBox="1"/>
            <p:nvPr/>
          </p:nvSpPr>
          <p:spPr>
            <a:xfrm>
              <a:off x="5909732" y="1220063"/>
              <a:ext cx="265836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dirty="0" smtClean="0"/>
                <a:t>bloque </a:t>
              </a:r>
              <a:r>
                <a:rPr lang="es-ES" b="1" dirty="0" smtClean="0"/>
                <a:t>p</a:t>
              </a:r>
              <a:endParaRPr lang="es-ES" b="1" dirty="0"/>
            </a:p>
          </p:txBody>
        </p:sp>
        <p:sp>
          <p:nvSpPr>
            <p:cNvPr id="425" name="CuadroTexto 424"/>
            <p:cNvSpPr txBox="1"/>
            <p:nvPr/>
          </p:nvSpPr>
          <p:spPr>
            <a:xfrm>
              <a:off x="2375887" y="5597950"/>
              <a:ext cx="617063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dirty="0" smtClean="0"/>
                <a:t>bloque </a:t>
              </a:r>
              <a:r>
                <a:rPr lang="es-ES" b="1" dirty="0" smtClean="0"/>
                <a:t>f</a:t>
              </a:r>
              <a:endParaRPr lang="es-ES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12782807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669</TotalTime>
  <Words>46</Words>
  <Application>Microsoft Macintosh PowerPoint</Application>
  <PresentationFormat>Presentación en pantalla (4:3)</PresentationFormat>
  <Paragraphs>42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2" baseType="lpstr"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Sergio</dc:creator>
  <cp:lastModifiedBy>Sergio</cp:lastModifiedBy>
  <cp:revision>95</cp:revision>
  <dcterms:created xsi:type="dcterms:W3CDTF">2016-02-02T13:05:52Z</dcterms:created>
  <dcterms:modified xsi:type="dcterms:W3CDTF">2016-11-15T11:09:18Z</dcterms:modified>
</cp:coreProperties>
</file>