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</p:sldIdLst>
  <p:sldSz cx="12801600" cy="9601200" type="A3"/>
  <p:notesSz cx="6858000" cy="9144000"/>
  <p:defaultTextStyle>
    <a:defPPr>
      <a:defRPr lang="es-ES"/>
    </a:defPPr>
    <a:lvl1pPr marL="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60" y="-24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713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7248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52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602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9160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74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6816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76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1014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8299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883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093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166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4008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640080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640080" rtl="0" eaLnBrk="1" latinLnBrk="0" hangingPunct="1">
        <a:spcBef>
          <a:spcPct val="20000"/>
        </a:spcBef>
        <a:buFont typeface="Arial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640080" rtl="0" eaLnBrk="1" latinLnBrk="0" hangingPunct="1">
        <a:spcBef>
          <a:spcPct val="20000"/>
        </a:spcBef>
        <a:buFont typeface="Arial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64008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640080" rtl="0" eaLnBrk="1" latinLnBrk="0" hangingPunct="1">
        <a:spcBef>
          <a:spcPct val="20000"/>
        </a:spcBef>
        <a:buFont typeface="Arial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387600" y="1600200"/>
            <a:ext cx="18466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grpSp>
        <p:nvGrpSpPr>
          <p:cNvPr id="70" name="Agrupar 69"/>
          <p:cNvGrpSpPr/>
          <p:nvPr/>
        </p:nvGrpSpPr>
        <p:grpSpPr>
          <a:xfrm>
            <a:off x="421964" y="1063743"/>
            <a:ext cx="11905922" cy="5879797"/>
            <a:chOff x="421964" y="1063743"/>
            <a:chExt cx="11905922" cy="5879797"/>
          </a:xfrm>
          <a:solidFill>
            <a:schemeClr val="bg1"/>
          </a:solidFill>
        </p:grpSpPr>
        <p:grpSp>
          <p:nvGrpSpPr>
            <p:cNvPr id="261" name="Agrupar 260"/>
            <p:cNvGrpSpPr/>
            <p:nvPr/>
          </p:nvGrpSpPr>
          <p:grpSpPr>
            <a:xfrm>
              <a:off x="421964" y="1063743"/>
              <a:ext cx="11905580" cy="2599559"/>
              <a:chOff x="718298" y="1061627"/>
              <a:chExt cx="11905580" cy="2599559"/>
            </a:xfrm>
            <a:grpFill/>
          </p:grpSpPr>
          <p:grpSp>
            <p:nvGrpSpPr>
              <p:cNvPr id="3" name="Agrupar 2"/>
              <p:cNvGrpSpPr/>
              <p:nvPr/>
            </p:nvGrpSpPr>
            <p:grpSpPr>
              <a:xfrm>
                <a:off x="718298" y="1063743"/>
                <a:ext cx="737372" cy="2597443"/>
                <a:chOff x="584200" y="1409699"/>
                <a:chExt cx="877824" cy="3092194"/>
              </a:xfrm>
              <a:grpFill/>
            </p:grpSpPr>
            <p:grpSp>
              <p:nvGrpSpPr>
                <p:cNvPr id="23" name="Agrupar 22"/>
                <p:cNvGrpSpPr/>
                <p:nvPr/>
              </p:nvGrpSpPr>
              <p:grpSpPr>
                <a:xfrm>
                  <a:off x="1023112" y="1850400"/>
                  <a:ext cx="438912" cy="2650404"/>
                  <a:chOff x="584200" y="1405466"/>
                  <a:chExt cx="438912" cy="2650404"/>
                </a:xfrm>
                <a:grpFill/>
              </p:grpSpPr>
              <p:grpSp>
                <p:nvGrpSpPr>
                  <p:cNvPr id="24" name="Agrupar 23"/>
                  <p:cNvGrpSpPr/>
                  <p:nvPr/>
                </p:nvGrpSpPr>
                <p:grpSpPr>
                  <a:xfrm>
                    <a:off x="584200" y="1405466"/>
                    <a:ext cx="438912" cy="1320969"/>
                    <a:chOff x="584200" y="1405466"/>
                    <a:chExt cx="438912" cy="1320969"/>
                  </a:xfrm>
                  <a:grpFill/>
                </p:grpSpPr>
                <p:sp>
                  <p:nvSpPr>
                    <p:cNvPr id="29" name="Rectángulo 28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Be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30" name="Rectángulo 29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Mg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31" name="Rectángulo 30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87523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Ca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25" name="Agrupar 24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26" name="Rectángulo 2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Sr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27" name="Rectángulo 2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Ba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28" name="Rectángulo 2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Ra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135" name="Agrupar 134"/>
                <p:cNvGrpSpPr/>
                <p:nvPr/>
              </p:nvGrpSpPr>
              <p:grpSpPr>
                <a:xfrm>
                  <a:off x="584200" y="1409699"/>
                  <a:ext cx="438912" cy="3092194"/>
                  <a:chOff x="584200" y="1409699"/>
                  <a:chExt cx="438912" cy="3092194"/>
                </a:xfrm>
                <a:grpFill/>
              </p:grpSpPr>
              <p:sp>
                <p:nvSpPr>
                  <p:cNvPr id="5" name="Rectángulo 4"/>
                  <p:cNvSpPr>
                    <a:spLocks noChangeAspect="1"/>
                  </p:cNvSpPr>
                  <p:nvPr/>
                </p:nvSpPr>
                <p:spPr>
                  <a:xfrm>
                    <a:off x="584200" y="1409699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algn="ctr"/>
                    <a:r>
                      <a:rPr lang="es-ES" sz="1200" b="1" dirty="0" smtClean="0">
                        <a:solidFill>
                          <a:schemeClr val="tx1"/>
                        </a:solidFill>
                        <a:latin typeface="Arial"/>
                      </a:rPr>
                      <a:t>H</a:t>
                    </a:r>
                    <a:endParaRPr lang="es-ES" sz="1200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" name="Rectángulo 5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algn="ctr"/>
                    <a:r>
                      <a:rPr lang="es-ES" sz="1200" b="1" dirty="0" smtClean="0">
                        <a:solidFill>
                          <a:schemeClr val="tx1"/>
                        </a:solidFill>
                        <a:latin typeface="Arial"/>
                      </a:rPr>
                      <a:t>Li</a:t>
                    </a:r>
                    <a:endParaRPr lang="es-ES" sz="1200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7" name="Rectángulo 6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algn="ctr"/>
                    <a:r>
                      <a:rPr lang="es-ES" sz="1200" b="1" dirty="0" err="1" smtClean="0">
                        <a:solidFill>
                          <a:schemeClr val="tx1"/>
                        </a:solidFill>
                        <a:latin typeface="Arial"/>
                      </a:rPr>
                      <a:t>Na</a:t>
                    </a:r>
                    <a:endParaRPr lang="es-ES" sz="1200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69" name="Agrupar 68"/>
                  <p:cNvGrpSpPr/>
                  <p:nvPr/>
                </p:nvGrpSpPr>
                <p:grpSpPr>
                  <a:xfrm>
                    <a:off x="584200" y="2730668"/>
                    <a:ext cx="438912" cy="1771225"/>
                    <a:chOff x="584200" y="2730668"/>
                    <a:chExt cx="438912" cy="1771225"/>
                  </a:xfrm>
                  <a:grpFill/>
                </p:grpSpPr>
                <p:grpSp>
                  <p:nvGrpSpPr>
                    <p:cNvPr id="9" name="Agrupar 8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0" name="Rectángulo 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algn="ctr"/>
                        <a:r>
                          <a:rPr lang="es-ES" sz="1200" b="1" dirty="0" smtClean="0">
                            <a:solidFill>
                              <a:schemeClr val="tx1"/>
                            </a:solidFill>
                            <a:latin typeface="Arial"/>
                          </a:rPr>
                          <a:t>K</a:t>
                        </a:r>
                        <a:endParaRPr lang="es-ES" sz="1200" b="1" dirty="0">
                          <a:solidFill>
                            <a:schemeClr val="tx1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1" name="Rectángulo 1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algn="ctr"/>
                        <a:r>
                          <a:rPr lang="es-ES" sz="1200" b="1" dirty="0" smtClean="0">
                            <a:solidFill>
                              <a:schemeClr val="tx1"/>
                            </a:solidFill>
                            <a:latin typeface="Arial"/>
                          </a:rPr>
                          <a:t>Rb</a:t>
                        </a:r>
                        <a:endParaRPr lang="es-ES" sz="1200" b="1" dirty="0">
                          <a:solidFill>
                            <a:schemeClr val="tx1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2" name="Rectángulo 1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algn="ctr"/>
                        <a:r>
                          <a:rPr lang="es-ES" sz="1200" b="1" dirty="0" smtClean="0">
                            <a:solidFill>
                              <a:schemeClr val="tx1"/>
                            </a:solidFill>
                            <a:latin typeface="Arial"/>
                          </a:rPr>
                          <a:t>Cs</a:t>
                        </a:r>
                        <a:endParaRPr lang="es-ES" sz="1200" b="1" dirty="0">
                          <a:solidFill>
                            <a:schemeClr val="tx1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68" name="Rectángulo 6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6298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Fr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13" name="Agrupar 12"/>
              <p:cNvGrpSpPr/>
              <p:nvPr/>
            </p:nvGrpSpPr>
            <p:grpSpPr>
              <a:xfrm>
                <a:off x="6669333" y="2174595"/>
                <a:ext cx="3727823" cy="1484936"/>
                <a:chOff x="1466257" y="2730668"/>
                <a:chExt cx="4437884" cy="1767781"/>
              </a:xfrm>
              <a:grpFill/>
            </p:grpSpPr>
            <p:grpSp>
              <p:nvGrpSpPr>
                <p:cNvPr id="82" name="Agrupar 81"/>
                <p:cNvGrpSpPr/>
                <p:nvPr/>
              </p:nvGrpSpPr>
              <p:grpSpPr>
                <a:xfrm>
                  <a:off x="1466257" y="2730668"/>
                  <a:ext cx="882057" cy="1767613"/>
                  <a:chOff x="1466257" y="2730668"/>
                  <a:chExt cx="882057" cy="1767613"/>
                </a:xfrm>
                <a:grpFill/>
              </p:grpSpPr>
              <p:grpSp>
                <p:nvGrpSpPr>
                  <p:cNvPr id="71" name="Agrupar 70"/>
                  <p:cNvGrpSpPr/>
                  <p:nvPr/>
                </p:nvGrpSpPr>
                <p:grpSpPr>
                  <a:xfrm>
                    <a:off x="1466257" y="2730668"/>
                    <a:ext cx="438912" cy="882057"/>
                    <a:chOff x="584200" y="1405466"/>
                    <a:chExt cx="438912" cy="882057"/>
                  </a:xfrm>
                  <a:grpFill/>
                </p:grpSpPr>
                <p:sp>
                  <p:nvSpPr>
                    <p:cNvPr id="73" name="Rectángulo 72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Sc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74" name="Rectángulo 73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Y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76" name="Agrupar 75"/>
                  <p:cNvGrpSpPr/>
                  <p:nvPr/>
                </p:nvGrpSpPr>
                <p:grpSpPr>
                  <a:xfrm>
                    <a:off x="1909402" y="2730836"/>
                    <a:ext cx="438912" cy="1767445"/>
                    <a:chOff x="584200" y="2730668"/>
                    <a:chExt cx="438912" cy="1767445"/>
                  </a:xfrm>
                  <a:grpFill/>
                </p:grpSpPr>
                <p:grpSp>
                  <p:nvGrpSpPr>
                    <p:cNvPr id="77" name="Agrupar 76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79" name="Rectángulo 7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Ti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80" name="Rectángulo 7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Zr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81" name="Rectángulo 8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Hf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78" name="Rectángulo 7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5920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Rf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83" name="Agrupar 82"/>
                <p:cNvGrpSpPr/>
                <p:nvPr/>
              </p:nvGrpSpPr>
              <p:grpSpPr>
                <a:xfrm>
                  <a:off x="2356950" y="2730668"/>
                  <a:ext cx="882057" cy="1767613"/>
                  <a:chOff x="1466257" y="2730668"/>
                  <a:chExt cx="882057" cy="1767613"/>
                </a:xfrm>
                <a:grpFill/>
              </p:grpSpPr>
              <p:grpSp>
                <p:nvGrpSpPr>
                  <p:cNvPr id="84" name="Agrupar 83"/>
                  <p:cNvGrpSpPr/>
                  <p:nvPr/>
                </p:nvGrpSpPr>
                <p:grpSpPr>
                  <a:xfrm>
                    <a:off x="1466257" y="2730668"/>
                    <a:ext cx="438912" cy="1767445"/>
                    <a:chOff x="584200" y="2730668"/>
                    <a:chExt cx="438912" cy="1767445"/>
                  </a:xfrm>
                  <a:grpFill/>
                </p:grpSpPr>
                <p:grpSp>
                  <p:nvGrpSpPr>
                    <p:cNvPr id="91" name="Agrupar 90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93" name="Rectángulo 9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V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94" name="Rectángulo 9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Nb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95" name="Rectángulo 9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Ta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92" name="Rectángulo 91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5920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lvl="0" algn="ctr"/>
                      <a:r>
                        <a:rPr lang="es-ES" sz="1200" b="1" dirty="0" err="1" smtClean="0">
                          <a:solidFill>
                            <a:prstClr val="black"/>
                          </a:solidFill>
                          <a:latin typeface="Arial"/>
                        </a:rPr>
                        <a:t>Db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85" name="Agrupar 84"/>
                  <p:cNvGrpSpPr/>
                  <p:nvPr/>
                </p:nvGrpSpPr>
                <p:grpSpPr>
                  <a:xfrm>
                    <a:off x="1909402" y="2730836"/>
                    <a:ext cx="438912" cy="1767445"/>
                    <a:chOff x="584200" y="2730668"/>
                    <a:chExt cx="438912" cy="1767445"/>
                  </a:xfrm>
                  <a:grpFill/>
                </p:grpSpPr>
                <p:grpSp>
                  <p:nvGrpSpPr>
                    <p:cNvPr id="86" name="Agrupar 85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88" name="Rectángulo 8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Cr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89" name="Rectángulo 8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  <a:p>
                        <a:pPr lvl="0" algn="ctr"/>
                        <a:r>
                          <a:rPr lang="es-ES" sz="1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Mo</a:t>
                        </a:r>
                      </a:p>
                    </p:txBody>
                  </p:sp>
                  <p:sp>
                    <p:nvSpPr>
                      <p:cNvPr id="90" name="Rectángulo 8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W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87" name="Rectángulo 8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5920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Sg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96" name="Agrupar 95"/>
                <p:cNvGrpSpPr/>
                <p:nvPr/>
              </p:nvGrpSpPr>
              <p:grpSpPr>
                <a:xfrm>
                  <a:off x="3243240" y="2730668"/>
                  <a:ext cx="882057" cy="1767613"/>
                  <a:chOff x="1466257" y="2730668"/>
                  <a:chExt cx="882057" cy="1767613"/>
                </a:xfrm>
                <a:grpFill/>
              </p:grpSpPr>
              <p:grpSp>
                <p:nvGrpSpPr>
                  <p:cNvPr id="97" name="Agrupar 96"/>
                  <p:cNvGrpSpPr/>
                  <p:nvPr/>
                </p:nvGrpSpPr>
                <p:grpSpPr>
                  <a:xfrm>
                    <a:off x="1466257" y="2730668"/>
                    <a:ext cx="438912" cy="1767445"/>
                    <a:chOff x="584200" y="2730668"/>
                    <a:chExt cx="438912" cy="1767445"/>
                  </a:xfrm>
                  <a:grpFill/>
                </p:grpSpPr>
                <p:grpSp>
                  <p:nvGrpSpPr>
                    <p:cNvPr id="104" name="Agrupar 103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06" name="Rectángulo 10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Mn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07" name="Rectángulo 10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  <a:p>
                        <a:pPr lvl="0" algn="ctr"/>
                        <a:r>
                          <a:rPr lang="es-ES" sz="1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Tc</a:t>
                        </a:r>
                      </a:p>
                    </p:txBody>
                  </p:sp>
                  <p:sp>
                    <p:nvSpPr>
                      <p:cNvPr id="108" name="Rectángulo 10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Re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05" name="Rectángulo 10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5920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Bh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98" name="Agrupar 97"/>
                  <p:cNvGrpSpPr/>
                  <p:nvPr/>
                </p:nvGrpSpPr>
                <p:grpSpPr>
                  <a:xfrm>
                    <a:off x="1909402" y="2730836"/>
                    <a:ext cx="438912" cy="1767445"/>
                    <a:chOff x="584200" y="2730668"/>
                    <a:chExt cx="438912" cy="1767445"/>
                  </a:xfrm>
                  <a:grpFill/>
                </p:grpSpPr>
                <p:grpSp>
                  <p:nvGrpSpPr>
                    <p:cNvPr id="99" name="Agrupar 98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01" name="Rectángulo 10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Fe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02" name="Rectángulo 10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  <a:p>
                        <a:pPr lvl="0" algn="ctr"/>
                        <a:r>
                          <a:rPr lang="es-ES" sz="1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Ru</a:t>
                        </a:r>
                      </a:p>
                    </p:txBody>
                  </p:sp>
                  <p:sp>
                    <p:nvSpPr>
                      <p:cNvPr id="103" name="Rectángulo 10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Os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00" name="Rectángulo 99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5920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Hs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109" name="Agrupar 108"/>
                <p:cNvGrpSpPr/>
                <p:nvPr/>
              </p:nvGrpSpPr>
              <p:grpSpPr>
                <a:xfrm>
                  <a:off x="4133763" y="2730836"/>
                  <a:ext cx="882057" cy="1767613"/>
                  <a:chOff x="1466257" y="2730668"/>
                  <a:chExt cx="882057" cy="1767613"/>
                </a:xfrm>
                <a:grpFill/>
              </p:grpSpPr>
              <p:grpSp>
                <p:nvGrpSpPr>
                  <p:cNvPr id="110" name="Agrupar 109"/>
                  <p:cNvGrpSpPr/>
                  <p:nvPr/>
                </p:nvGrpSpPr>
                <p:grpSpPr>
                  <a:xfrm>
                    <a:off x="1466257" y="2730668"/>
                    <a:ext cx="438912" cy="1767445"/>
                    <a:chOff x="584200" y="2730668"/>
                    <a:chExt cx="438912" cy="1767445"/>
                  </a:xfrm>
                  <a:grpFill/>
                </p:grpSpPr>
                <p:grpSp>
                  <p:nvGrpSpPr>
                    <p:cNvPr id="117" name="Agrupar 116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19" name="Rectángulo 11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Co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20" name="Rectángulo 11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  <a:p>
                        <a:pPr lvl="0" algn="ctr"/>
                        <a:r>
                          <a:rPr lang="es-ES" sz="1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Rh</a:t>
                        </a:r>
                      </a:p>
                    </p:txBody>
                  </p:sp>
                  <p:sp>
                    <p:nvSpPr>
                      <p:cNvPr id="121" name="Rectángulo 12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Ir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18" name="Rectángulo 11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5920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Mt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111" name="Agrupar 110"/>
                  <p:cNvGrpSpPr/>
                  <p:nvPr/>
                </p:nvGrpSpPr>
                <p:grpSpPr>
                  <a:xfrm>
                    <a:off x="1909402" y="2730836"/>
                    <a:ext cx="438912" cy="1767445"/>
                    <a:chOff x="584200" y="2730668"/>
                    <a:chExt cx="438912" cy="1767445"/>
                  </a:xfrm>
                  <a:grpFill/>
                </p:grpSpPr>
                <p:grpSp>
                  <p:nvGrpSpPr>
                    <p:cNvPr id="112" name="Agrupar 111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14" name="Rectángulo 11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Ni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15" name="Rectángulo 11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  <a:p>
                        <a:pPr lvl="0" algn="ctr"/>
                        <a:r>
                          <a:rPr lang="es-ES" sz="1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Pd</a:t>
                        </a:r>
                      </a:p>
                    </p:txBody>
                  </p:sp>
                  <p:sp>
                    <p:nvSpPr>
                      <p:cNvPr id="116" name="Rectángulo 11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Pt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13" name="Rectángulo 112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5920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lvl="0" algn="ctr"/>
                      <a:r>
                        <a:rPr lang="es-ES" sz="1200" b="1" dirty="0" err="1" smtClean="0">
                          <a:solidFill>
                            <a:prstClr val="black"/>
                          </a:solidFill>
                          <a:latin typeface="Arial"/>
                        </a:rPr>
                        <a:t>Ds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122" name="Agrupar 121"/>
                <p:cNvGrpSpPr/>
                <p:nvPr/>
              </p:nvGrpSpPr>
              <p:grpSpPr>
                <a:xfrm>
                  <a:off x="5022084" y="2730668"/>
                  <a:ext cx="882057" cy="1767613"/>
                  <a:chOff x="1466257" y="2730668"/>
                  <a:chExt cx="882057" cy="1767613"/>
                </a:xfrm>
                <a:grpFill/>
              </p:grpSpPr>
              <p:grpSp>
                <p:nvGrpSpPr>
                  <p:cNvPr id="123" name="Agrupar 122"/>
                  <p:cNvGrpSpPr/>
                  <p:nvPr/>
                </p:nvGrpSpPr>
                <p:grpSpPr>
                  <a:xfrm>
                    <a:off x="1466257" y="2730668"/>
                    <a:ext cx="438912" cy="1767445"/>
                    <a:chOff x="584200" y="2730668"/>
                    <a:chExt cx="438912" cy="1767445"/>
                  </a:xfrm>
                  <a:grpFill/>
                </p:grpSpPr>
                <p:grpSp>
                  <p:nvGrpSpPr>
                    <p:cNvPr id="130" name="Agrupar 129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32" name="Rectángulo 13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Cu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33" name="Rectángulo 13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Ag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34" name="Rectángulo 13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Au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31" name="Rectángulo 130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5920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lvl="0" algn="ctr"/>
                      <a:r>
                        <a:rPr lang="es-ES" sz="1200" b="1" dirty="0" err="1" smtClean="0">
                          <a:solidFill>
                            <a:prstClr val="black"/>
                          </a:solidFill>
                          <a:latin typeface="Arial"/>
                        </a:rPr>
                        <a:t>Rg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124" name="Agrupar 123"/>
                  <p:cNvGrpSpPr/>
                  <p:nvPr/>
                </p:nvGrpSpPr>
                <p:grpSpPr>
                  <a:xfrm>
                    <a:off x="1909402" y="2730836"/>
                    <a:ext cx="438912" cy="1767445"/>
                    <a:chOff x="584200" y="2730668"/>
                    <a:chExt cx="438912" cy="1767445"/>
                  </a:xfrm>
                  <a:grpFill/>
                </p:grpSpPr>
                <p:grpSp>
                  <p:nvGrpSpPr>
                    <p:cNvPr id="125" name="Agrupar 124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27" name="Rectángulo 12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Zn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28" name="Rectángulo 12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Cd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29" name="Rectángulo 12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Hg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26" name="Rectángulo 12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5920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lvl="0" algn="ctr"/>
                      <a:r>
                        <a:rPr lang="es-ES" sz="1200" b="1" dirty="0" err="1" smtClean="0">
                          <a:solidFill>
                            <a:prstClr val="black"/>
                          </a:solidFill>
                          <a:latin typeface="Arial"/>
                        </a:rPr>
                        <a:t>Cn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" name="Agrupar 3"/>
              <p:cNvGrpSpPr/>
              <p:nvPr/>
            </p:nvGrpSpPr>
            <p:grpSpPr>
              <a:xfrm>
                <a:off x="10397156" y="1061627"/>
                <a:ext cx="2226722" cy="2598334"/>
                <a:chOff x="5909733" y="1405762"/>
                <a:chExt cx="2650859" cy="3093254"/>
              </a:xfrm>
              <a:grpFill/>
            </p:grpSpPr>
            <p:grpSp>
              <p:nvGrpSpPr>
                <p:cNvPr id="14" name="Agrupar 13"/>
                <p:cNvGrpSpPr/>
                <p:nvPr/>
              </p:nvGrpSpPr>
              <p:grpSpPr>
                <a:xfrm>
                  <a:off x="5909733" y="1848611"/>
                  <a:ext cx="438912" cy="2650404"/>
                  <a:chOff x="584200" y="1405466"/>
                  <a:chExt cx="438912" cy="2650404"/>
                </a:xfrm>
                <a:grpFill/>
              </p:grpSpPr>
              <p:grpSp>
                <p:nvGrpSpPr>
                  <p:cNvPr id="15" name="Agrupar 14"/>
                  <p:cNvGrpSpPr/>
                  <p:nvPr/>
                </p:nvGrpSpPr>
                <p:grpSpPr>
                  <a:xfrm>
                    <a:off x="584200" y="1405466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20" name="Rectángulo 19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B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21" name="Rectángulo 20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Al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22" name="Rectángulo 21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Ga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16" name="Agrupar 15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17" name="Rectángulo 1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In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8" name="Rectángulo 1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Tl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9" name="Rectángulo 18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36000" rIns="36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err="1" smtClean="0">
                          <a:solidFill>
                            <a:prstClr val="black"/>
                          </a:solidFill>
                          <a:latin typeface="Arial"/>
                        </a:rPr>
                        <a:t>Uut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32" name="Agrupar 31"/>
                <p:cNvGrpSpPr/>
                <p:nvPr/>
              </p:nvGrpSpPr>
              <p:grpSpPr>
                <a:xfrm>
                  <a:off x="6352879" y="1848612"/>
                  <a:ext cx="438912" cy="2650404"/>
                  <a:chOff x="584200" y="1405466"/>
                  <a:chExt cx="438912" cy="2650404"/>
                </a:xfrm>
                <a:grpFill/>
              </p:grpSpPr>
              <p:grpSp>
                <p:nvGrpSpPr>
                  <p:cNvPr id="33" name="Agrupar 32"/>
                  <p:cNvGrpSpPr/>
                  <p:nvPr/>
                </p:nvGrpSpPr>
                <p:grpSpPr>
                  <a:xfrm>
                    <a:off x="584200" y="1405466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38" name="Rectángulo 3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C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39" name="Rectángulo 38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Si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0" name="Rectángulo 39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Ge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34" name="Agrupar 33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35" name="Rectángulo 3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Sn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36" name="Rectángulo 3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Pb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37" name="Rectángulo 3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err="1" smtClean="0">
                          <a:solidFill>
                            <a:prstClr val="black"/>
                          </a:solidFill>
                          <a:latin typeface="Arial"/>
                        </a:rPr>
                        <a:t>Fl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41" name="Agrupar 40"/>
                <p:cNvGrpSpPr/>
                <p:nvPr/>
              </p:nvGrpSpPr>
              <p:grpSpPr>
                <a:xfrm>
                  <a:off x="6796024" y="1848611"/>
                  <a:ext cx="438912" cy="2650404"/>
                  <a:chOff x="584200" y="1405466"/>
                  <a:chExt cx="438912" cy="2650404"/>
                </a:xfrm>
                <a:grpFill/>
              </p:grpSpPr>
              <p:grpSp>
                <p:nvGrpSpPr>
                  <p:cNvPr id="42" name="Agrupar 41"/>
                  <p:cNvGrpSpPr/>
                  <p:nvPr/>
                </p:nvGrpSpPr>
                <p:grpSpPr>
                  <a:xfrm>
                    <a:off x="584200" y="1405466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47" name="Rectángulo 4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N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8" name="Rectángulo 4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P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9" name="Rectángulo 48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As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43" name="Agrupar 42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44" name="Rectángulo 43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Sb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5" name="Rectángulo 4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Bi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6" name="Rectángulo 4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err="1" smtClean="0">
                          <a:solidFill>
                            <a:prstClr val="black"/>
                          </a:solidFill>
                          <a:latin typeface="Arial"/>
                        </a:rPr>
                        <a:t>Uup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50" name="Agrupar 49"/>
                <p:cNvGrpSpPr/>
                <p:nvPr/>
              </p:nvGrpSpPr>
              <p:grpSpPr>
                <a:xfrm>
                  <a:off x="7234936" y="1848611"/>
                  <a:ext cx="438912" cy="2650404"/>
                  <a:chOff x="584200" y="1405466"/>
                  <a:chExt cx="438912" cy="2650404"/>
                </a:xfrm>
                <a:grpFill/>
              </p:grpSpPr>
              <p:grpSp>
                <p:nvGrpSpPr>
                  <p:cNvPr id="51" name="Agrupar 50"/>
                  <p:cNvGrpSpPr/>
                  <p:nvPr/>
                </p:nvGrpSpPr>
                <p:grpSpPr>
                  <a:xfrm>
                    <a:off x="584200" y="1405466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56" name="Rectángulo 5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O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57" name="Rectángulo 5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S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58" name="Rectángulo 5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Se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52" name="Agrupar 51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53" name="Rectángulo 52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Te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54" name="Rectángulo 53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Po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55" name="Rectángulo 5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err="1" smtClean="0">
                          <a:solidFill>
                            <a:prstClr val="black"/>
                          </a:solidFill>
                          <a:latin typeface="Arial"/>
                        </a:rPr>
                        <a:t>Lv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59" name="Agrupar 58"/>
                <p:cNvGrpSpPr/>
                <p:nvPr/>
              </p:nvGrpSpPr>
              <p:grpSpPr>
                <a:xfrm>
                  <a:off x="7679140" y="1848612"/>
                  <a:ext cx="438912" cy="2650404"/>
                  <a:chOff x="584200" y="1405466"/>
                  <a:chExt cx="438912" cy="2650404"/>
                </a:xfrm>
                <a:grpFill/>
              </p:grpSpPr>
              <p:grpSp>
                <p:nvGrpSpPr>
                  <p:cNvPr id="60" name="Agrupar 59"/>
                  <p:cNvGrpSpPr/>
                  <p:nvPr/>
                </p:nvGrpSpPr>
                <p:grpSpPr>
                  <a:xfrm>
                    <a:off x="584200" y="1405466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65" name="Rectángulo 6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F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66" name="Rectángulo 6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Cl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67" name="Rectángulo 6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Br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61" name="Agrupar 60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62" name="Rectángulo 61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I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63" name="Rectángulo 62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At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64" name="Rectángulo 63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err="1" smtClean="0">
                          <a:solidFill>
                            <a:prstClr val="black"/>
                          </a:solidFill>
                          <a:latin typeface="Arial"/>
                        </a:rPr>
                        <a:t>Uus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136" name="Agrupar 135"/>
                <p:cNvGrpSpPr/>
                <p:nvPr/>
              </p:nvGrpSpPr>
              <p:grpSpPr>
                <a:xfrm>
                  <a:off x="8121680" y="1405762"/>
                  <a:ext cx="438912" cy="3092647"/>
                  <a:chOff x="580420" y="1405466"/>
                  <a:chExt cx="438912" cy="3092647"/>
                </a:xfrm>
                <a:grpFill/>
              </p:grpSpPr>
              <p:sp>
                <p:nvSpPr>
                  <p:cNvPr id="137" name="Rectángulo 136"/>
                  <p:cNvSpPr>
                    <a:spLocks noChangeAspect="1"/>
                  </p:cNvSpPr>
                  <p:nvPr/>
                </p:nvSpPr>
                <p:spPr>
                  <a:xfrm>
                    <a:off x="58042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>
                    <a:noAutofit/>
                  </a:bodyPr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He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38" name="Rectángulo 137"/>
                  <p:cNvSpPr>
                    <a:spLocks noChangeAspect="1"/>
                  </p:cNvSpPr>
                  <p:nvPr/>
                </p:nvSpPr>
                <p:spPr>
                  <a:xfrm>
                    <a:off x="58042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>
                    <a:noAutofit/>
                  </a:bodyPr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Ne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39" name="Rectángulo 138"/>
                  <p:cNvSpPr>
                    <a:spLocks noChangeAspect="1"/>
                  </p:cNvSpPr>
                  <p:nvPr/>
                </p:nvSpPr>
                <p:spPr>
                  <a:xfrm>
                    <a:off x="58042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>
                    <a:noAutofit/>
                  </a:bodyPr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Ar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140" name="Agrupar 139"/>
                  <p:cNvGrpSpPr/>
                  <p:nvPr/>
                </p:nvGrpSpPr>
                <p:grpSpPr>
                  <a:xfrm>
                    <a:off x="580420" y="2730668"/>
                    <a:ext cx="438912" cy="1767445"/>
                    <a:chOff x="580420" y="2730668"/>
                    <a:chExt cx="438912" cy="1767445"/>
                  </a:xfrm>
                  <a:grpFill/>
                </p:grpSpPr>
                <p:grpSp>
                  <p:nvGrpSpPr>
                    <p:cNvPr id="141" name="Agrupar 140"/>
                    <p:cNvGrpSpPr/>
                    <p:nvPr/>
                  </p:nvGrpSpPr>
                  <p:grpSpPr>
                    <a:xfrm>
                      <a:off x="580420" y="2730668"/>
                      <a:ext cx="438912" cy="1325202"/>
                      <a:chOff x="580420" y="1405466"/>
                      <a:chExt cx="438912" cy="1325202"/>
                    </a:xfrm>
                    <a:grpFill/>
                  </p:grpSpPr>
                  <p:sp>
                    <p:nvSpPr>
                      <p:cNvPr id="143" name="Rectángulo 14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042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>
                        <a:noAutofit/>
                      </a:bodyPr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Kr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44" name="Rectángulo 14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042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>
                        <a:noAutofit/>
                      </a:bodyPr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Xe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45" name="Rectángulo 14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042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>
                        <a:noAutofit/>
                      </a:bodyPr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Rn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42" name="Rectángulo 141"/>
                    <p:cNvSpPr>
                      <a:spLocks noChangeAspect="1"/>
                    </p:cNvSpPr>
                    <p:nvPr/>
                  </p:nvSpPr>
                  <p:spPr>
                    <a:xfrm>
                      <a:off x="580420" y="405920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 anchorCtr="0">
                      <a:noAutofit/>
                    </a:bodyPr>
                    <a:lstStyle/>
                    <a:p>
                      <a:pPr lvl="0" algn="ctr"/>
                      <a:r>
                        <a:rPr lang="es-ES" sz="1200" b="1" dirty="0" err="1" smtClean="0">
                          <a:solidFill>
                            <a:prstClr val="black"/>
                          </a:solidFill>
                          <a:latin typeface="Arial"/>
                        </a:rPr>
                        <a:t>Uuo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217" name="Agrupar 216"/>
              <p:cNvGrpSpPr/>
              <p:nvPr/>
            </p:nvGrpSpPr>
            <p:grpSpPr>
              <a:xfrm>
                <a:off x="1455669" y="2920813"/>
                <a:ext cx="5582351" cy="368691"/>
                <a:chOff x="1918039" y="4706958"/>
                <a:chExt cx="6645655" cy="438918"/>
              </a:xfrm>
              <a:grpFill/>
            </p:grpSpPr>
            <p:grpSp>
              <p:nvGrpSpPr>
                <p:cNvPr id="218" name="Agrupar 217"/>
                <p:cNvGrpSpPr/>
                <p:nvPr/>
              </p:nvGrpSpPr>
              <p:grpSpPr>
                <a:xfrm rot="5400000">
                  <a:off x="3246797" y="3378200"/>
                  <a:ext cx="438912" cy="3096427"/>
                  <a:chOff x="584200" y="1405466"/>
                  <a:chExt cx="438912" cy="3096427"/>
                </a:xfrm>
                <a:grpFill/>
              </p:grpSpPr>
              <p:sp>
                <p:nvSpPr>
                  <p:cNvPr id="230" name="Rectángulo 229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Eu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31" name="Rectángulo 230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Sm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32" name="Rectángulo 231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Pm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233" name="Agrupar 232"/>
                  <p:cNvGrpSpPr/>
                  <p:nvPr/>
                </p:nvGrpSpPr>
                <p:grpSpPr>
                  <a:xfrm>
                    <a:off x="584200" y="2730668"/>
                    <a:ext cx="438912" cy="1771225"/>
                    <a:chOff x="584200" y="2730668"/>
                    <a:chExt cx="438912" cy="1771225"/>
                  </a:xfrm>
                  <a:grpFill/>
                </p:grpSpPr>
                <p:grpSp>
                  <p:nvGrpSpPr>
                    <p:cNvPr id="234" name="Agrupar 233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236" name="Rectángulo 23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Nd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237" name="Rectángulo 23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Pr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238" name="Rectángulo 23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Ce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235" name="Rectángulo 23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6298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72000" rIns="72000" rtlCol="0" anchor="ctr" anchorCtr="0"/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La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219" name="Agrupar 218"/>
                <p:cNvGrpSpPr/>
                <p:nvPr/>
              </p:nvGrpSpPr>
              <p:grpSpPr>
                <a:xfrm rot="5400000">
                  <a:off x="6796023" y="3378204"/>
                  <a:ext cx="438916" cy="3096427"/>
                  <a:chOff x="584200" y="1405466"/>
                  <a:chExt cx="438916" cy="3096427"/>
                </a:xfrm>
                <a:grpFill/>
              </p:grpSpPr>
              <p:sp>
                <p:nvSpPr>
                  <p:cNvPr id="221" name="Rectángulo 220"/>
                  <p:cNvSpPr>
                    <a:spLocks noChangeAspect="1"/>
                  </p:cNvSpPr>
                  <p:nvPr/>
                </p:nvSpPr>
                <p:spPr>
                  <a:xfrm>
                    <a:off x="584204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Lu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22" name="Rectángulo 221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Yb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23" name="Rectángulo 222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Tm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224" name="Agrupar 223"/>
                  <p:cNvGrpSpPr/>
                  <p:nvPr/>
                </p:nvGrpSpPr>
                <p:grpSpPr>
                  <a:xfrm>
                    <a:off x="584200" y="2730668"/>
                    <a:ext cx="438912" cy="1771225"/>
                    <a:chOff x="584200" y="2730668"/>
                    <a:chExt cx="438912" cy="1771225"/>
                  </a:xfrm>
                  <a:grpFill/>
                </p:grpSpPr>
                <p:grpSp>
                  <p:nvGrpSpPr>
                    <p:cNvPr id="225" name="Agrupar 224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227" name="Rectángulo 22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Er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228" name="Rectángulo 22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Ho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229" name="Rectángulo 22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Dy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226" name="Rectángulo 22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6298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72000" rIns="72000" rtlCol="0" anchor="ctr" anchorCtr="0"/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Tb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sp>
              <p:nvSpPr>
                <p:cNvPr id="220" name="Rectángulo 219"/>
                <p:cNvSpPr>
                  <a:spLocks noChangeAspect="1"/>
                </p:cNvSpPr>
                <p:nvPr/>
              </p:nvSpPr>
              <p:spPr>
                <a:xfrm rot="5400000">
                  <a:off x="5022084" y="4706958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Gd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239" name="Agrupar 238"/>
              <p:cNvGrpSpPr/>
              <p:nvPr/>
            </p:nvGrpSpPr>
            <p:grpSpPr>
              <a:xfrm>
                <a:off x="1455669" y="3290763"/>
                <a:ext cx="5582351" cy="368691"/>
                <a:chOff x="1918039" y="4706958"/>
                <a:chExt cx="6645655" cy="438918"/>
              </a:xfrm>
              <a:grpFill/>
            </p:grpSpPr>
            <p:grpSp>
              <p:nvGrpSpPr>
                <p:cNvPr id="240" name="Agrupar 239"/>
                <p:cNvGrpSpPr/>
                <p:nvPr/>
              </p:nvGrpSpPr>
              <p:grpSpPr>
                <a:xfrm rot="5400000">
                  <a:off x="3246797" y="3378200"/>
                  <a:ext cx="438912" cy="3096427"/>
                  <a:chOff x="584200" y="1405466"/>
                  <a:chExt cx="438912" cy="3096427"/>
                </a:xfrm>
                <a:grpFill/>
              </p:grpSpPr>
              <p:sp>
                <p:nvSpPr>
                  <p:cNvPr id="252" name="Rectángulo 251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Am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53" name="Rectángulo 252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Pu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54" name="Rectángulo 253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Np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255" name="Agrupar 254"/>
                  <p:cNvGrpSpPr/>
                  <p:nvPr/>
                </p:nvGrpSpPr>
                <p:grpSpPr>
                  <a:xfrm>
                    <a:off x="584200" y="2730668"/>
                    <a:ext cx="438912" cy="1771225"/>
                    <a:chOff x="584200" y="2730668"/>
                    <a:chExt cx="438912" cy="1771225"/>
                  </a:xfrm>
                  <a:grpFill/>
                </p:grpSpPr>
                <p:grpSp>
                  <p:nvGrpSpPr>
                    <p:cNvPr id="256" name="Agrupar 255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258" name="Rectángulo 25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U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259" name="Rectángulo 25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err="1" smtClean="0">
                            <a:solidFill>
                              <a:prstClr val="black"/>
                            </a:solidFill>
                            <a:latin typeface="Arial"/>
                          </a:rPr>
                          <a:t>Pa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260" name="Rectángulo 25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Th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257" name="Rectángulo 25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6298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72000" rIns="72000" rtlCol="0" anchor="ctr" anchorCtr="0"/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Ac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241" name="Agrupar 240"/>
                <p:cNvGrpSpPr/>
                <p:nvPr/>
              </p:nvGrpSpPr>
              <p:grpSpPr>
                <a:xfrm rot="5400000">
                  <a:off x="6796023" y="3378204"/>
                  <a:ext cx="438916" cy="3096427"/>
                  <a:chOff x="584200" y="1405466"/>
                  <a:chExt cx="438916" cy="3096427"/>
                </a:xfrm>
                <a:grpFill/>
              </p:grpSpPr>
              <p:sp>
                <p:nvSpPr>
                  <p:cNvPr id="243" name="Rectángulo 242"/>
                  <p:cNvSpPr>
                    <a:spLocks noChangeAspect="1"/>
                  </p:cNvSpPr>
                  <p:nvPr/>
                </p:nvSpPr>
                <p:spPr>
                  <a:xfrm>
                    <a:off x="584204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Lr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44" name="Rectángulo 243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No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45" name="Rectángulo 244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Md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246" name="Agrupar 245"/>
                  <p:cNvGrpSpPr/>
                  <p:nvPr/>
                </p:nvGrpSpPr>
                <p:grpSpPr>
                  <a:xfrm>
                    <a:off x="584200" y="2730668"/>
                    <a:ext cx="438912" cy="1771225"/>
                    <a:chOff x="584200" y="2730668"/>
                    <a:chExt cx="438912" cy="1771225"/>
                  </a:xfrm>
                  <a:grpFill/>
                </p:grpSpPr>
                <p:grpSp>
                  <p:nvGrpSpPr>
                    <p:cNvPr id="247" name="Agrupar 246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249" name="Rectángulo 24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Fm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250" name="Rectángulo 24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Es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251" name="Rectángulo 25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/>
                        <a:r>
                          <a:rPr lang="es-ES" sz="1200" b="1" dirty="0" smtClean="0">
                            <a:solidFill>
                              <a:prstClr val="black"/>
                            </a:solidFill>
                            <a:latin typeface="Arial"/>
                          </a:rPr>
                          <a:t>Cf</a:t>
                        </a:r>
                        <a:endParaRPr lang="es-ES" sz="1200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248" name="Rectángulo 24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6298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72000" rIns="72000" rtlCol="0" anchor="ctr" anchorCtr="0"/>
                    <a:lstStyle/>
                    <a:p>
                      <a:pPr lvl="0" algn="ctr"/>
                      <a:r>
                        <a:rPr lang="es-ES" sz="1200" b="1" dirty="0" smtClean="0">
                          <a:solidFill>
                            <a:prstClr val="black"/>
                          </a:solidFill>
                          <a:latin typeface="Arial"/>
                        </a:rPr>
                        <a:t>Bk</a:t>
                      </a:r>
                      <a:endParaRPr lang="es-ES" sz="1200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sp>
              <p:nvSpPr>
                <p:cNvPr id="242" name="Rectángulo 241"/>
                <p:cNvSpPr>
                  <a:spLocks noChangeAspect="1"/>
                </p:cNvSpPr>
                <p:nvPr/>
              </p:nvSpPr>
              <p:spPr>
                <a:xfrm rot="5400000">
                  <a:off x="5022084" y="4706958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Cm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</p:grpSp>
        <p:grpSp>
          <p:nvGrpSpPr>
            <p:cNvPr id="192" name="Agrupar 191"/>
            <p:cNvGrpSpPr/>
            <p:nvPr/>
          </p:nvGrpSpPr>
          <p:grpSpPr>
            <a:xfrm>
              <a:off x="421964" y="3976935"/>
              <a:ext cx="11905922" cy="2966605"/>
              <a:chOff x="421964" y="4523035"/>
              <a:chExt cx="11905922" cy="2966605"/>
            </a:xfrm>
            <a:grpFill/>
          </p:grpSpPr>
          <p:grpSp>
            <p:nvGrpSpPr>
              <p:cNvPr id="285" name="Agrupar 284"/>
              <p:cNvGrpSpPr/>
              <p:nvPr/>
            </p:nvGrpSpPr>
            <p:grpSpPr>
              <a:xfrm>
                <a:off x="11590173" y="4523511"/>
                <a:ext cx="737372" cy="2597443"/>
                <a:chOff x="584200" y="1409699"/>
                <a:chExt cx="877824" cy="3092194"/>
              </a:xfrm>
              <a:grpFill/>
            </p:grpSpPr>
            <p:grpSp>
              <p:nvGrpSpPr>
                <p:cNvPr id="449" name="Agrupar 448"/>
                <p:cNvGrpSpPr/>
                <p:nvPr/>
              </p:nvGrpSpPr>
              <p:grpSpPr>
                <a:xfrm>
                  <a:off x="1023112" y="1850400"/>
                  <a:ext cx="438912" cy="2650404"/>
                  <a:chOff x="584200" y="1405466"/>
                  <a:chExt cx="438912" cy="2650404"/>
                </a:xfrm>
                <a:grpFill/>
              </p:grpSpPr>
              <p:grpSp>
                <p:nvGrpSpPr>
                  <p:cNvPr id="460" name="Agrupar 459"/>
                  <p:cNvGrpSpPr/>
                  <p:nvPr/>
                </p:nvGrpSpPr>
                <p:grpSpPr>
                  <a:xfrm>
                    <a:off x="584200" y="1405466"/>
                    <a:ext cx="438912" cy="1320969"/>
                    <a:chOff x="584200" y="1405466"/>
                    <a:chExt cx="438912" cy="1320969"/>
                  </a:xfrm>
                  <a:grpFill/>
                </p:grpSpPr>
                <p:sp>
                  <p:nvSpPr>
                    <p:cNvPr id="465" name="Rectángulo 46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Be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66" name="Rectángulo 46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Mg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67" name="Rectángulo 46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87523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Ca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</p:grpSp>
              <p:grpSp>
                <p:nvGrpSpPr>
                  <p:cNvPr id="461" name="Agrupar 460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462" name="Rectángulo 461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Sr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63" name="Rectángulo 462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Ba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464" name="Rectángulo 463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Ra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450" name="Agrupar 449"/>
                <p:cNvGrpSpPr/>
                <p:nvPr/>
              </p:nvGrpSpPr>
              <p:grpSpPr>
                <a:xfrm>
                  <a:off x="584200" y="1409699"/>
                  <a:ext cx="438912" cy="3092194"/>
                  <a:chOff x="584200" y="1409699"/>
                  <a:chExt cx="438912" cy="3092194"/>
                </a:xfrm>
                <a:grpFill/>
              </p:grpSpPr>
              <p:sp>
                <p:nvSpPr>
                  <p:cNvPr id="451" name="Rectángulo 450"/>
                  <p:cNvSpPr>
                    <a:spLocks noChangeAspect="1"/>
                  </p:cNvSpPr>
                  <p:nvPr/>
                </p:nvSpPr>
                <p:spPr>
                  <a:xfrm>
                    <a:off x="584200" y="1409699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algn="ctr"/>
                    <a:r>
                      <a:rPr lang="es-ES" sz="1200" b="1" dirty="0" smtClean="0">
                        <a:solidFill>
                          <a:schemeClr val="tx1"/>
                        </a:solidFill>
                        <a:latin typeface="Arial"/>
                      </a:rPr>
                      <a:t>H</a:t>
                    </a:r>
                    <a:endParaRPr lang="es-ES" sz="1200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52" name="Rectángulo 451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algn="ctr"/>
                    <a:r>
                      <a:rPr lang="es-ES" sz="1200" b="1" dirty="0" smtClean="0">
                        <a:solidFill>
                          <a:schemeClr val="tx1"/>
                        </a:solidFill>
                        <a:latin typeface="Arial"/>
                      </a:rPr>
                      <a:t>Li</a:t>
                    </a:r>
                    <a:endParaRPr lang="es-ES" sz="1200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53" name="Rectángulo 452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algn="ctr"/>
                    <a:r>
                      <a:rPr lang="es-ES" sz="1200" b="1" dirty="0" err="1" smtClean="0">
                        <a:solidFill>
                          <a:schemeClr val="tx1"/>
                        </a:solidFill>
                        <a:latin typeface="Arial"/>
                      </a:rPr>
                      <a:t>Na</a:t>
                    </a:r>
                    <a:endParaRPr lang="es-ES" sz="1200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454" name="Agrupar 453"/>
                  <p:cNvGrpSpPr/>
                  <p:nvPr/>
                </p:nvGrpSpPr>
                <p:grpSpPr>
                  <a:xfrm>
                    <a:off x="584200" y="2730668"/>
                    <a:ext cx="438912" cy="1771225"/>
                    <a:chOff x="584200" y="2730668"/>
                    <a:chExt cx="438912" cy="1771225"/>
                  </a:xfrm>
                  <a:grpFill/>
                </p:grpSpPr>
                <p:grpSp>
                  <p:nvGrpSpPr>
                    <p:cNvPr id="455" name="Agrupar 454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457" name="Rectángulo 45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algn="ctr"/>
                        <a:r>
                          <a:rPr lang="es-ES" sz="1200" b="1" dirty="0" smtClean="0">
                            <a:solidFill>
                              <a:schemeClr val="tx1"/>
                            </a:solidFill>
                            <a:latin typeface="Arial"/>
                          </a:rPr>
                          <a:t>K</a:t>
                        </a:r>
                        <a:endParaRPr lang="es-ES" sz="1200" b="1" dirty="0">
                          <a:solidFill>
                            <a:schemeClr val="tx1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458" name="Rectángulo 45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algn="ctr"/>
                        <a:r>
                          <a:rPr lang="es-ES" sz="1200" b="1" dirty="0" smtClean="0">
                            <a:solidFill>
                              <a:schemeClr val="tx1"/>
                            </a:solidFill>
                            <a:latin typeface="Arial"/>
                          </a:rPr>
                          <a:t>Rb</a:t>
                        </a:r>
                        <a:endParaRPr lang="es-ES" sz="1200" b="1" dirty="0">
                          <a:solidFill>
                            <a:schemeClr val="tx1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459" name="Rectángulo 45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rIns="72000" rtlCol="0" anchor="ctr" anchorCtr="0"/>
                      <a:lstStyle/>
                      <a:p>
                        <a:pPr algn="ctr"/>
                        <a:r>
                          <a:rPr lang="es-ES" sz="1200" b="1" dirty="0" smtClean="0">
                            <a:solidFill>
                              <a:schemeClr val="tx1"/>
                            </a:solidFill>
                            <a:latin typeface="Arial"/>
                          </a:rPr>
                          <a:t>Cs</a:t>
                        </a:r>
                        <a:endParaRPr lang="es-ES" sz="1200" b="1" dirty="0">
                          <a:solidFill>
                            <a:schemeClr val="tx1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456" name="Rectángulo 45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6298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ctr" anchorCtr="0"/>
                    <a:lstStyle/>
                    <a:p>
                      <a:pPr algn="ctr"/>
                      <a:r>
                        <a:rPr lang="es-ES" sz="1200" b="1" dirty="0" smtClean="0">
                          <a:solidFill>
                            <a:schemeClr val="tx1"/>
                          </a:solidFill>
                          <a:latin typeface="Arial"/>
                        </a:rPr>
                        <a:t>Fr</a:t>
                      </a:r>
                      <a:endParaRPr lang="es-ES" sz="1200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</p:grpSp>
            </p:grpSp>
          </p:grpSp>
          <p:grpSp>
            <p:nvGrpSpPr>
              <p:cNvPr id="440" name="Agrupar 439"/>
              <p:cNvGrpSpPr/>
              <p:nvPr/>
            </p:nvGrpSpPr>
            <p:grpSpPr>
              <a:xfrm>
                <a:off x="5635628" y="6004274"/>
                <a:ext cx="368686" cy="740928"/>
                <a:chOff x="584200" y="1405466"/>
                <a:chExt cx="438912" cy="882057"/>
              </a:xfrm>
              <a:grpFill/>
            </p:grpSpPr>
            <p:sp>
              <p:nvSpPr>
                <p:cNvPr id="447" name="Rectángulo 446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algn="ctr"/>
                  <a:r>
                    <a:rPr lang="es-ES" sz="1200" b="1" dirty="0" smtClean="0">
                      <a:solidFill>
                        <a:schemeClr val="tx1"/>
                      </a:solidFill>
                      <a:latin typeface="Arial"/>
                    </a:rPr>
                    <a:t>Sc</a:t>
                  </a:r>
                  <a:endParaRPr lang="es-ES" sz="1200" b="1" dirty="0">
                    <a:solidFill>
                      <a:schemeClr val="tx1"/>
                    </a:solidFill>
                    <a:latin typeface="Arial"/>
                  </a:endParaRPr>
                </a:p>
              </p:txBody>
            </p:sp>
            <p:sp>
              <p:nvSpPr>
                <p:cNvPr id="448" name="Rectángulo 447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Y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441" name="Agrupar 440"/>
              <p:cNvGrpSpPr/>
              <p:nvPr/>
            </p:nvGrpSpPr>
            <p:grpSpPr>
              <a:xfrm>
                <a:off x="6007870" y="6004415"/>
                <a:ext cx="368686" cy="1484654"/>
                <a:chOff x="584200" y="2730668"/>
                <a:chExt cx="438912" cy="1767445"/>
              </a:xfrm>
              <a:grpFill/>
            </p:grpSpPr>
            <p:grpSp>
              <p:nvGrpSpPr>
                <p:cNvPr id="442" name="Agrupar 441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444" name="Rectángulo 443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Ti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45" name="Rectángulo 444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Zr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46" name="Rectángulo 445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Hf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443" name="Rectángulo 442"/>
                <p:cNvSpPr>
                  <a:spLocks noChangeAspect="1"/>
                </p:cNvSpPr>
                <p:nvPr/>
              </p:nvSpPr>
              <p:spPr>
                <a:xfrm>
                  <a:off x="584200" y="405920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Rf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428" name="Agrupar 427"/>
              <p:cNvGrpSpPr/>
              <p:nvPr/>
            </p:nvGrpSpPr>
            <p:grpSpPr>
              <a:xfrm>
                <a:off x="6383810" y="6004274"/>
                <a:ext cx="368686" cy="1484654"/>
                <a:chOff x="584200" y="2730668"/>
                <a:chExt cx="438912" cy="1767445"/>
              </a:xfrm>
              <a:grpFill/>
            </p:grpSpPr>
            <p:grpSp>
              <p:nvGrpSpPr>
                <p:cNvPr id="435" name="Agrupar 434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437" name="Rectángulo 436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V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38" name="Rectángulo 437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Nb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39" name="Rectángulo 438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Ta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436" name="Rectángulo 435"/>
                <p:cNvSpPr>
                  <a:spLocks noChangeAspect="1"/>
                </p:cNvSpPr>
                <p:nvPr/>
              </p:nvSpPr>
              <p:spPr>
                <a:xfrm>
                  <a:off x="584200" y="405920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lvl="0" algn="ctr"/>
                  <a:r>
                    <a:rPr lang="es-ES" sz="1200" b="1" dirty="0" err="1" smtClean="0">
                      <a:solidFill>
                        <a:prstClr val="black"/>
                      </a:solidFill>
                      <a:latin typeface="Arial"/>
                    </a:rPr>
                    <a:t>Db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429" name="Agrupar 428"/>
              <p:cNvGrpSpPr/>
              <p:nvPr/>
            </p:nvGrpSpPr>
            <p:grpSpPr>
              <a:xfrm>
                <a:off x="6756052" y="6004415"/>
                <a:ext cx="368686" cy="1484654"/>
                <a:chOff x="584200" y="2730668"/>
                <a:chExt cx="438912" cy="1767445"/>
              </a:xfrm>
              <a:grpFill/>
            </p:grpSpPr>
            <p:grpSp>
              <p:nvGrpSpPr>
                <p:cNvPr id="430" name="Agrupar 429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432" name="Rectángulo 431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Cr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33" name="Rectángulo 432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  <a:p>
                    <a:pPr lvl="0" algn="ctr"/>
                    <a:r>
                      <a:rPr lang="es-ES" sz="1200" b="1" dirty="0">
                        <a:solidFill>
                          <a:prstClr val="black"/>
                        </a:solidFill>
                        <a:latin typeface="Arial"/>
                      </a:rPr>
                      <a:t>Mo</a:t>
                    </a:r>
                  </a:p>
                </p:txBody>
              </p:sp>
              <p:sp>
                <p:nvSpPr>
                  <p:cNvPr id="434" name="Rectángulo 433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W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431" name="Rectángulo 430"/>
                <p:cNvSpPr>
                  <a:spLocks noChangeAspect="1"/>
                </p:cNvSpPr>
                <p:nvPr/>
              </p:nvSpPr>
              <p:spPr>
                <a:xfrm>
                  <a:off x="584200" y="405920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Sg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416" name="Agrupar 415"/>
              <p:cNvGrpSpPr/>
              <p:nvPr/>
            </p:nvGrpSpPr>
            <p:grpSpPr>
              <a:xfrm>
                <a:off x="7128294" y="6004274"/>
                <a:ext cx="368686" cy="1484654"/>
                <a:chOff x="584200" y="2730668"/>
                <a:chExt cx="438912" cy="1767445"/>
              </a:xfrm>
              <a:grpFill/>
            </p:grpSpPr>
            <p:grpSp>
              <p:nvGrpSpPr>
                <p:cNvPr id="423" name="Agrupar 422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425" name="Rectángulo 424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Mn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26" name="Rectángulo 425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  <a:p>
                    <a:pPr lvl="0" algn="ctr"/>
                    <a:r>
                      <a:rPr lang="es-ES" sz="1200" b="1" dirty="0">
                        <a:solidFill>
                          <a:prstClr val="black"/>
                        </a:solidFill>
                        <a:latin typeface="Arial"/>
                      </a:rPr>
                      <a:t>Tc</a:t>
                    </a:r>
                  </a:p>
                </p:txBody>
              </p:sp>
              <p:sp>
                <p:nvSpPr>
                  <p:cNvPr id="427" name="Rectángulo 426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Re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424" name="Rectángulo 423"/>
                <p:cNvSpPr>
                  <a:spLocks noChangeAspect="1"/>
                </p:cNvSpPr>
                <p:nvPr/>
              </p:nvSpPr>
              <p:spPr>
                <a:xfrm>
                  <a:off x="584200" y="405920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Bh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417" name="Agrupar 416"/>
              <p:cNvGrpSpPr/>
              <p:nvPr/>
            </p:nvGrpSpPr>
            <p:grpSpPr>
              <a:xfrm>
                <a:off x="7500536" y="6004415"/>
                <a:ext cx="368686" cy="1484654"/>
                <a:chOff x="584200" y="2730668"/>
                <a:chExt cx="438912" cy="1767445"/>
              </a:xfrm>
              <a:grpFill/>
            </p:grpSpPr>
            <p:grpSp>
              <p:nvGrpSpPr>
                <p:cNvPr id="418" name="Agrupar 417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420" name="Rectángulo 419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Fe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21" name="Rectángulo 420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  <a:p>
                    <a:pPr lvl="0" algn="ctr"/>
                    <a:r>
                      <a:rPr lang="es-ES" sz="1200" b="1" dirty="0">
                        <a:solidFill>
                          <a:prstClr val="black"/>
                        </a:solidFill>
                        <a:latin typeface="Arial"/>
                      </a:rPr>
                      <a:t>Ru</a:t>
                    </a:r>
                  </a:p>
                </p:txBody>
              </p:sp>
              <p:sp>
                <p:nvSpPr>
                  <p:cNvPr id="422" name="Rectángulo 421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Os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419" name="Rectángulo 418"/>
                <p:cNvSpPr>
                  <a:spLocks noChangeAspect="1"/>
                </p:cNvSpPr>
                <p:nvPr/>
              </p:nvSpPr>
              <p:spPr>
                <a:xfrm>
                  <a:off x="584200" y="405920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Hs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404" name="Agrupar 403"/>
              <p:cNvGrpSpPr/>
              <p:nvPr/>
            </p:nvGrpSpPr>
            <p:grpSpPr>
              <a:xfrm>
                <a:off x="7876333" y="6004415"/>
                <a:ext cx="368686" cy="1484654"/>
                <a:chOff x="584200" y="2730668"/>
                <a:chExt cx="438912" cy="1767445"/>
              </a:xfrm>
              <a:grpFill/>
            </p:grpSpPr>
            <p:grpSp>
              <p:nvGrpSpPr>
                <p:cNvPr id="411" name="Agrupar 410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413" name="Rectángulo 412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Co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14" name="Rectángulo 413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  <a:p>
                    <a:pPr lvl="0" algn="ctr"/>
                    <a:r>
                      <a:rPr lang="es-ES" sz="1200" b="1" dirty="0">
                        <a:solidFill>
                          <a:prstClr val="black"/>
                        </a:solidFill>
                        <a:latin typeface="Arial"/>
                      </a:rPr>
                      <a:t>Rh</a:t>
                    </a:r>
                  </a:p>
                </p:txBody>
              </p:sp>
              <p:sp>
                <p:nvSpPr>
                  <p:cNvPr id="415" name="Rectángulo 414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Ir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412" name="Rectángulo 411"/>
                <p:cNvSpPr>
                  <a:spLocks noChangeAspect="1"/>
                </p:cNvSpPr>
                <p:nvPr/>
              </p:nvSpPr>
              <p:spPr>
                <a:xfrm>
                  <a:off x="584200" y="405920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Mt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405" name="Agrupar 404"/>
              <p:cNvGrpSpPr/>
              <p:nvPr/>
            </p:nvGrpSpPr>
            <p:grpSpPr>
              <a:xfrm>
                <a:off x="8248575" y="6004556"/>
                <a:ext cx="368686" cy="1484654"/>
                <a:chOff x="584200" y="2730668"/>
                <a:chExt cx="438912" cy="1767445"/>
              </a:xfrm>
              <a:grpFill/>
            </p:grpSpPr>
            <p:grpSp>
              <p:nvGrpSpPr>
                <p:cNvPr id="406" name="Agrupar 405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408" name="Rectángulo 407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Ni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09" name="Rectángulo 408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  <a:p>
                    <a:pPr lvl="0" algn="ctr"/>
                    <a:r>
                      <a:rPr lang="es-ES" sz="1200" b="1" dirty="0">
                        <a:solidFill>
                          <a:prstClr val="black"/>
                        </a:solidFill>
                        <a:latin typeface="Arial"/>
                      </a:rPr>
                      <a:t>Pd</a:t>
                    </a:r>
                  </a:p>
                </p:txBody>
              </p:sp>
              <p:sp>
                <p:nvSpPr>
                  <p:cNvPr id="410" name="Rectángulo 409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Pt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407" name="Rectángulo 406"/>
                <p:cNvSpPr>
                  <a:spLocks noChangeAspect="1"/>
                </p:cNvSpPr>
                <p:nvPr/>
              </p:nvSpPr>
              <p:spPr>
                <a:xfrm>
                  <a:off x="584200" y="405920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lvl="0" algn="ctr"/>
                  <a:r>
                    <a:rPr lang="es-ES" sz="1200" b="1" dirty="0" err="1" smtClean="0">
                      <a:solidFill>
                        <a:prstClr val="black"/>
                      </a:solidFill>
                      <a:latin typeface="Arial"/>
                    </a:rPr>
                    <a:t>Ds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92" name="Agrupar 391"/>
              <p:cNvGrpSpPr/>
              <p:nvPr/>
            </p:nvGrpSpPr>
            <p:grpSpPr>
              <a:xfrm>
                <a:off x="8622523" y="6004274"/>
                <a:ext cx="368686" cy="1484654"/>
                <a:chOff x="584200" y="2730668"/>
                <a:chExt cx="438912" cy="1767445"/>
              </a:xfrm>
              <a:grpFill/>
            </p:grpSpPr>
            <p:grpSp>
              <p:nvGrpSpPr>
                <p:cNvPr id="399" name="Agrupar 398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401" name="Rectángulo 400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Cu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02" name="Rectángulo 401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Ag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03" name="Rectángulo 402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Au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400" name="Rectángulo 399"/>
                <p:cNvSpPr>
                  <a:spLocks noChangeAspect="1"/>
                </p:cNvSpPr>
                <p:nvPr/>
              </p:nvSpPr>
              <p:spPr>
                <a:xfrm>
                  <a:off x="584200" y="405920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lvl="0" algn="ctr"/>
                  <a:r>
                    <a:rPr lang="es-ES" sz="1200" b="1" dirty="0" err="1" smtClean="0">
                      <a:solidFill>
                        <a:prstClr val="black"/>
                      </a:solidFill>
                      <a:latin typeface="Arial"/>
                    </a:rPr>
                    <a:t>Rg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93" name="Agrupar 392"/>
              <p:cNvGrpSpPr/>
              <p:nvPr/>
            </p:nvGrpSpPr>
            <p:grpSpPr>
              <a:xfrm>
                <a:off x="8994765" y="6004415"/>
                <a:ext cx="368686" cy="1484654"/>
                <a:chOff x="584200" y="2730668"/>
                <a:chExt cx="438912" cy="1767445"/>
              </a:xfrm>
              <a:grpFill/>
            </p:grpSpPr>
            <p:grpSp>
              <p:nvGrpSpPr>
                <p:cNvPr id="394" name="Agrupar 393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396" name="Rectángulo 395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Zn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97" name="Rectángulo 396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Cd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98" name="Rectángulo 397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Hg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395" name="Rectángulo 394"/>
                <p:cNvSpPr>
                  <a:spLocks noChangeAspect="1"/>
                </p:cNvSpPr>
                <p:nvPr/>
              </p:nvSpPr>
              <p:spPr>
                <a:xfrm>
                  <a:off x="584200" y="405920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/>
                <a:lstStyle/>
                <a:p>
                  <a:pPr lvl="0" algn="ctr"/>
                  <a:r>
                    <a:rPr lang="es-ES" sz="1200" b="1" dirty="0" err="1" smtClean="0">
                      <a:solidFill>
                        <a:prstClr val="black"/>
                      </a:solidFill>
                      <a:latin typeface="Arial"/>
                    </a:rPr>
                    <a:t>Cn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79" name="Agrupar 378"/>
              <p:cNvGrpSpPr/>
              <p:nvPr/>
            </p:nvGrpSpPr>
            <p:grpSpPr>
              <a:xfrm>
                <a:off x="9363451" y="5263299"/>
                <a:ext cx="368686" cy="1113170"/>
                <a:chOff x="584200" y="1405466"/>
                <a:chExt cx="438912" cy="1325202"/>
              </a:xfrm>
              <a:grpFill/>
            </p:grpSpPr>
            <p:sp>
              <p:nvSpPr>
                <p:cNvPr id="384" name="Rectángulo 383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B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85" name="Rectángulo 384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Al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86" name="Rectángulo 385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Ga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80" name="Agrupar 379"/>
              <p:cNvGrpSpPr/>
              <p:nvPr/>
            </p:nvGrpSpPr>
            <p:grpSpPr>
              <a:xfrm>
                <a:off x="9363451" y="6376469"/>
                <a:ext cx="368686" cy="1113170"/>
                <a:chOff x="584200" y="1405466"/>
                <a:chExt cx="438912" cy="1325202"/>
              </a:xfrm>
              <a:grpFill/>
            </p:grpSpPr>
            <p:sp>
              <p:nvSpPr>
                <p:cNvPr id="381" name="Rectángulo 380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In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82" name="Rectángulo 381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Tl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83" name="Rectángulo 382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err="1" smtClean="0">
                      <a:solidFill>
                        <a:prstClr val="black"/>
                      </a:solidFill>
                      <a:latin typeface="Arial"/>
                    </a:rPr>
                    <a:t>Uut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71" name="Agrupar 370"/>
              <p:cNvGrpSpPr/>
              <p:nvPr/>
            </p:nvGrpSpPr>
            <p:grpSpPr>
              <a:xfrm>
                <a:off x="9735694" y="5263300"/>
                <a:ext cx="368686" cy="1113170"/>
                <a:chOff x="584200" y="1405466"/>
                <a:chExt cx="438912" cy="1325202"/>
              </a:xfrm>
              <a:grpFill/>
            </p:grpSpPr>
            <p:sp>
              <p:nvSpPr>
                <p:cNvPr id="376" name="Rectángulo 375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C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77" name="Rectángulo 376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Si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78" name="Rectángulo 377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Ge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72" name="Agrupar 371"/>
              <p:cNvGrpSpPr/>
              <p:nvPr/>
            </p:nvGrpSpPr>
            <p:grpSpPr>
              <a:xfrm>
                <a:off x="9735694" y="6376470"/>
                <a:ext cx="368686" cy="1113170"/>
                <a:chOff x="584200" y="1405466"/>
                <a:chExt cx="438912" cy="1325202"/>
              </a:xfrm>
              <a:grpFill/>
            </p:grpSpPr>
            <p:sp>
              <p:nvSpPr>
                <p:cNvPr id="373" name="Rectángulo 372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Sn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74" name="Rectángulo 373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Pb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75" name="Rectángulo 374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err="1" smtClean="0">
                      <a:solidFill>
                        <a:prstClr val="black"/>
                      </a:solidFill>
                      <a:latin typeface="Arial"/>
                    </a:rPr>
                    <a:t>Fl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63" name="Agrupar 362"/>
              <p:cNvGrpSpPr/>
              <p:nvPr/>
            </p:nvGrpSpPr>
            <p:grpSpPr>
              <a:xfrm>
                <a:off x="10107936" y="5263299"/>
                <a:ext cx="368686" cy="1113170"/>
                <a:chOff x="584200" y="1405466"/>
                <a:chExt cx="438912" cy="1325202"/>
              </a:xfrm>
              <a:grpFill/>
            </p:grpSpPr>
            <p:sp>
              <p:nvSpPr>
                <p:cNvPr id="368" name="Rectángulo 367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N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69" name="Rectángulo 368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P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70" name="Rectángulo 369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As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64" name="Agrupar 363"/>
              <p:cNvGrpSpPr/>
              <p:nvPr/>
            </p:nvGrpSpPr>
            <p:grpSpPr>
              <a:xfrm>
                <a:off x="10107936" y="6376469"/>
                <a:ext cx="368686" cy="1113170"/>
                <a:chOff x="584200" y="1405466"/>
                <a:chExt cx="438912" cy="1325202"/>
              </a:xfrm>
              <a:grpFill/>
            </p:grpSpPr>
            <p:sp>
              <p:nvSpPr>
                <p:cNvPr id="365" name="Rectángulo 364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Sb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66" name="Rectángulo 365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Bi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67" name="Rectángulo 366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err="1" smtClean="0">
                      <a:solidFill>
                        <a:prstClr val="black"/>
                      </a:solidFill>
                      <a:latin typeface="Arial"/>
                    </a:rPr>
                    <a:t>Uup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55" name="Agrupar 354"/>
              <p:cNvGrpSpPr/>
              <p:nvPr/>
            </p:nvGrpSpPr>
            <p:grpSpPr>
              <a:xfrm>
                <a:off x="10476622" y="5263299"/>
                <a:ext cx="368686" cy="1113170"/>
                <a:chOff x="584200" y="1405466"/>
                <a:chExt cx="438912" cy="1325202"/>
              </a:xfrm>
              <a:grpFill/>
            </p:grpSpPr>
            <p:sp>
              <p:nvSpPr>
                <p:cNvPr id="360" name="Rectángulo 359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O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61" name="Rectángulo 360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S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62" name="Rectángulo 361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Se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56" name="Agrupar 355"/>
              <p:cNvGrpSpPr/>
              <p:nvPr/>
            </p:nvGrpSpPr>
            <p:grpSpPr>
              <a:xfrm>
                <a:off x="10476622" y="6376469"/>
                <a:ext cx="368686" cy="1113170"/>
                <a:chOff x="584200" y="1405466"/>
                <a:chExt cx="438912" cy="1325202"/>
              </a:xfrm>
              <a:grpFill/>
            </p:grpSpPr>
            <p:sp>
              <p:nvSpPr>
                <p:cNvPr id="357" name="Rectángulo 356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Te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58" name="Rectángulo 357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Po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59" name="Rectángulo 358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err="1" smtClean="0">
                      <a:solidFill>
                        <a:prstClr val="black"/>
                      </a:solidFill>
                      <a:latin typeface="Arial"/>
                    </a:rPr>
                    <a:t>Lv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47" name="Agrupar 346"/>
              <p:cNvGrpSpPr/>
              <p:nvPr/>
            </p:nvGrpSpPr>
            <p:grpSpPr>
              <a:xfrm>
                <a:off x="10849753" y="5263300"/>
                <a:ext cx="368686" cy="1113170"/>
                <a:chOff x="584200" y="1405466"/>
                <a:chExt cx="438912" cy="1325202"/>
              </a:xfrm>
              <a:grpFill/>
            </p:grpSpPr>
            <p:sp>
              <p:nvSpPr>
                <p:cNvPr id="352" name="Rectángulo 351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F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53" name="Rectángulo 352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Cl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54" name="Rectángulo 353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Br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348" name="Agrupar 347"/>
              <p:cNvGrpSpPr/>
              <p:nvPr/>
            </p:nvGrpSpPr>
            <p:grpSpPr>
              <a:xfrm>
                <a:off x="10849753" y="6376470"/>
                <a:ext cx="368686" cy="1113170"/>
                <a:chOff x="584200" y="1405466"/>
                <a:chExt cx="438912" cy="1325202"/>
              </a:xfrm>
              <a:grpFill/>
            </p:grpSpPr>
            <p:sp>
              <p:nvSpPr>
                <p:cNvPr id="349" name="Rectángulo 348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I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50" name="Rectángulo 349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At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351" name="Rectángulo 350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err="1" smtClean="0">
                      <a:solidFill>
                        <a:prstClr val="black"/>
                      </a:solidFill>
                      <a:latin typeface="Arial"/>
                    </a:rPr>
                    <a:t>Uus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sp>
            <p:nvSpPr>
              <p:cNvPr id="338" name="Rectángulo 337"/>
              <p:cNvSpPr>
                <a:spLocks noChangeAspect="1"/>
              </p:cNvSpPr>
              <p:nvPr/>
            </p:nvSpPr>
            <p:spPr>
              <a:xfrm>
                <a:off x="11959200" y="4523035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 anchorCtr="0">
                <a:noAutofit/>
              </a:bodyPr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He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339" name="Rectángulo 338"/>
              <p:cNvSpPr>
                <a:spLocks noChangeAspect="1"/>
              </p:cNvSpPr>
              <p:nvPr/>
            </p:nvSpPr>
            <p:spPr>
              <a:xfrm>
                <a:off x="11221487" y="5263548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 anchorCtr="0">
                <a:noAutofit/>
              </a:bodyPr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Ne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340" name="Rectángulo 339"/>
              <p:cNvSpPr>
                <a:spLocks noChangeAspect="1"/>
              </p:cNvSpPr>
              <p:nvPr/>
            </p:nvSpPr>
            <p:spPr>
              <a:xfrm>
                <a:off x="11221487" y="5635790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72000" rIns="72000" rtlCol="0" anchor="ctr" anchorCtr="0">
                <a:noAutofit/>
              </a:bodyPr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Ar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grpSp>
            <p:nvGrpSpPr>
              <p:cNvPr id="341" name="Agrupar 340"/>
              <p:cNvGrpSpPr/>
              <p:nvPr/>
            </p:nvGrpSpPr>
            <p:grpSpPr>
              <a:xfrm>
                <a:off x="11221487" y="6004476"/>
                <a:ext cx="368686" cy="1484654"/>
                <a:chOff x="580420" y="2730668"/>
                <a:chExt cx="438912" cy="1767445"/>
              </a:xfrm>
              <a:grpFill/>
            </p:grpSpPr>
            <p:grpSp>
              <p:nvGrpSpPr>
                <p:cNvPr id="342" name="Agrupar 341"/>
                <p:cNvGrpSpPr/>
                <p:nvPr/>
              </p:nvGrpSpPr>
              <p:grpSpPr>
                <a:xfrm>
                  <a:off x="580420" y="2730668"/>
                  <a:ext cx="438912" cy="1325202"/>
                  <a:chOff x="580420" y="1405466"/>
                  <a:chExt cx="438912" cy="1325202"/>
                </a:xfrm>
                <a:grpFill/>
              </p:grpSpPr>
              <p:sp>
                <p:nvSpPr>
                  <p:cNvPr id="344" name="Rectángulo 343"/>
                  <p:cNvSpPr>
                    <a:spLocks noChangeAspect="1"/>
                  </p:cNvSpPr>
                  <p:nvPr/>
                </p:nvSpPr>
                <p:spPr>
                  <a:xfrm>
                    <a:off x="58042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>
                    <a:noAutofit/>
                  </a:bodyPr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Kr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45" name="Rectángulo 344"/>
                  <p:cNvSpPr>
                    <a:spLocks noChangeAspect="1"/>
                  </p:cNvSpPr>
                  <p:nvPr/>
                </p:nvSpPr>
                <p:spPr>
                  <a:xfrm>
                    <a:off x="58042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>
                    <a:noAutofit/>
                  </a:bodyPr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Xe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46" name="Rectángulo 345"/>
                  <p:cNvSpPr>
                    <a:spLocks noChangeAspect="1"/>
                  </p:cNvSpPr>
                  <p:nvPr/>
                </p:nvSpPr>
                <p:spPr>
                  <a:xfrm>
                    <a:off x="58042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ctr" anchorCtr="0">
                    <a:noAutofit/>
                  </a:bodyPr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Rn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343" name="Rectángulo 342"/>
                <p:cNvSpPr>
                  <a:spLocks noChangeAspect="1"/>
                </p:cNvSpPr>
                <p:nvPr/>
              </p:nvSpPr>
              <p:spPr>
                <a:xfrm>
                  <a:off x="580420" y="405920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 anchorCtr="0">
                  <a:noAutofit/>
                </a:bodyPr>
                <a:lstStyle/>
                <a:p>
                  <a:pPr lvl="0" algn="ctr"/>
                  <a:r>
                    <a:rPr lang="es-ES" sz="1200" b="1" dirty="0" err="1" smtClean="0">
                      <a:solidFill>
                        <a:prstClr val="black"/>
                      </a:solidFill>
                      <a:latin typeface="Arial"/>
                    </a:rPr>
                    <a:t>Uuo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sp>
            <p:nvSpPr>
              <p:cNvPr id="323" name="Rectángulo 322"/>
              <p:cNvSpPr>
                <a:spLocks noChangeAspect="1"/>
              </p:cNvSpPr>
              <p:nvPr/>
            </p:nvSpPr>
            <p:spPr>
              <a:xfrm rot="5400000">
                <a:off x="2654277" y="6750491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Eu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324" name="Rectángulo 323"/>
              <p:cNvSpPr>
                <a:spLocks noChangeAspect="1"/>
              </p:cNvSpPr>
              <p:nvPr/>
            </p:nvSpPr>
            <p:spPr>
              <a:xfrm rot="5400000">
                <a:off x="2282036" y="6750491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Sm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325" name="Rectángulo 324"/>
              <p:cNvSpPr>
                <a:spLocks noChangeAspect="1"/>
              </p:cNvSpPr>
              <p:nvPr/>
            </p:nvSpPr>
            <p:spPr>
              <a:xfrm rot="5400000">
                <a:off x="1909794" y="6750491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Pm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grpSp>
            <p:nvGrpSpPr>
              <p:cNvPr id="326" name="Agrupar 325"/>
              <p:cNvGrpSpPr/>
              <p:nvPr/>
            </p:nvGrpSpPr>
            <p:grpSpPr>
              <a:xfrm rot="5400000">
                <a:off x="981536" y="6190920"/>
                <a:ext cx="368686" cy="1487829"/>
                <a:chOff x="584200" y="2730668"/>
                <a:chExt cx="438912" cy="1771225"/>
              </a:xfrm>
              <a:grpFill/>
            </p:grpSpPr>
            <p:grpSp>
              <p:nvGrpSpPr>
                <p:cNvPr id="327" name="Agrupar 326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329" name="Rectángulo 328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Nd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30" name="Rectángulo 329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Pr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31" name="Rectángulo 330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Ce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328" name="Rectángulo 327"/>
                <p:cNvSpPr>
                  <a:spLocks noChangeAspect="1"/>
                </p:cNvSpPr>
                <p:nvPr/>
              </p:nvSpPr>
              <p:spPr>
                <a:xfrm>
                  <a:off x="584200" y="406298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La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sp>
            <p:nvSpPr>
              <p:cNvPr id="314" name="Rectángulo 313"/>
              <p:cNvSpPr>
                <a:spLocks noChangeAspect="1"/>
              </p:cNvSpPr>
              <p:nvPr/>
            </p:nvSpPr>
            <p:spPr>
              <a:xfrm rot="5400000">
                <a:off x="5635629" y="6750496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Lu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315" name="Rectángulo 314"/>
              <p:cNvSpPr>
                <a:spLocks noChangeAspect="1"/>
              </p:cNvSpPr>
              <p:nvPr/>
            </p:nvSpPr>
            <p:spPr>
              <a:xfrm rot="5400000">
                <a:off x="5263387" y="6750493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Yb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316" name="Rectángulo 315"/>
              <p:cNvSpPr>
                <a:spLocks noChangeAspect="1"/>
              </p:cNvSpPr>
              <p:nvPr/>
            </p:nvSpPr>
            <p:spPr>
              <a:xfrm rot="5400000">
                <a:off x="4891145" y="6750493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Tm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grpSp>
            <p:nvGrpSpPr>
              <p:cNvPr id="317" name="Agrupar 316"/>
              <p:cNvGrpSpPr/>
              <p:nvPr/>
            </p:nvGrpSpPr>
            <p:grpSpPr>
              <a:xfrm rot="5400000">
                <a:off x="3962888" y="6190921"/>
                <a:ext cx="368686" cy="1487829"/>
                <a:chOff x="584200" y="2730668"/>
                <a:chExt cx="438912" cy="1771225"/>
              </a:xfrm>
              <a:grpFill/>
            </p:grpSpPr>
            <p:grpSp>
              <p:nvGrpSpPr>
                <p:cNvPr id="318" name="Agrupar 317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320" name="Rectángulo 319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Er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21" name="Rectángulo 320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Ho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22" name="Rectángulo 321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Dy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319" name="Rectángulo 318"/>
                <p:cNvSpPr>
                  <a:spLocks noChangeAspect="1"/>
                </p:cNvSpPr>
                <p:nvPr/>
              </p:nvSpPr>
              <p:spPr>
                <a:xfrm>
                  <a:off x="584200" y="406298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Tb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sp>
            <p:nvSpPr>
              <p:cNvPr id="313" name="Rectángulo 312"/>
              <p:cNvSpPr>
                <a:spLocks noChangeAspect="1"/>
              </p:cNvSpPr>
              <p:nvPr/>
            </p:nvSpPr>
            <p:spPr>
              <a:xfrm rot="5400000">
                <a:off x="3029362" y="6750492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Gd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302" name="Rectángulo 301"/>
              <p:cNvSpPr>
                <a:spLocks noChangeAspect="1"/>
              </p:cNvSpPr>
              <p:nvPr/>
            </p:nvSpPr>
            <p:spPr>
              <a:xfrm rot="5400000">
                <a:off x="2654277" y="7120441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Am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303" name="Rectángulo 302"/>
              <p:cNvSpPr>
                <a:spLocks noChangeAspect="1"/>
              </p:cNvSpPr>
              <p:nvPr/>
            </p:nvSpPr>
            <p:spPr>
              <a:xfrm rot="5400000">
                <a:off x="2282036" y="7120441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Pu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304" name="Rectángulo 303"/>
              <p:cNvSpPr>
                <a:spLocks noChangeAspect="1"/>
              </p:cNvSpPr>
              <p:nvPr/>
            </p:nvSpPr>
            <p:spPr>
              <a:xfrm rot="5400000">
                <a:off x="1909794" y="7120441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Np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grpSp>
            <p:nvGrpSpPr>
              <p:cNvPr id="305" name="Agrupar 304"/>
              <p:cNvGrpSpPr/>
              <p:nvPr/>
            </p:nvGrpSpPr>
            <p:grpSpPr>
              <a:xfrm rot="5400000">
                <a:off x="981536" y="6560870"/>
                <a:ext cx="368686" cy="1487829"/>
                <a:chOff x="584200" y="2730668"/>
                <a:chExt cx="438912" cy="1771225"/>
              </a:xfrm>
              <a:grpFill/>
            </p:grpSpPr>
            <p:grpSp>
              <p:nvGrpSpPr>
                <p:cNvPr id="306" name="Agrupar 305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308" name="Rectángulo 307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U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09" name="Rectángulo 308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err="1" smtClean="0">
                        <a:solidFill>
                          <a:prstClr val="black"/>
                        </a:solidFill>
                        <a:latin typeface="Arial"/>
                      </a:rPr>
                      <a:t>Pa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10" name="Rectángulo 309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Th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307" name="Rectángulo 306"/>
                <p:cNvSpPr>
                  <a:spLocks noChangeAspect="1"/>
                </p:cNvSpPr>
                <p:nvPr/>
              </p:nvSpPr>
              <p:spPr>
                <a:xfrm>
                  <a:off x="584200" y="406298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Ac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sp>
            <p:nvSpPr>
              <p:cNvPr id="293" name="Rectángulo 292"/>
              <p:cNvSpPr>
                <a:spLocks noChangeAspect="1"/>
              </p:cNvSpPr>
              <p:nvPr/>
            </p:nvSpPr>
            <p:spPr>
              <a:xfrm rot="5400000">
                <a:off x="5635629" y="7120446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Lr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94" name="Rectángulo 293"/>
              <p:cNvSpPr>
                <a:spLocks noChangeAspect="1"/>
              </p:cNvSpPr>
              <p:nvPr/>
            </p:nvSpPr>
            <p:spPr>
              <a:xfrm rot="5400000">
                <a:off x="5263387" y="7120443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No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sp>
            <p:nvSpPr>
              <p:cNvPr id="295" name="Rectángulo 294"/>
              <p:cNvSpPr>
                <a:spLocks noChangeAspect="1"/>
              </p:cNvSpPr>
              <p:nvPr/>
            </p:nvSpPr>
            <p:spPr>
              <a:xfrm rot="5400000">
                <a:off x="4891145" y="7120443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Md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grpSp>
            <p:nvGrpSpPr>
              <p:cNvPr id="296" name="Agrupar 295"/>
              <p:cNvGrpSpPr/>
              <p:nvPr/>
            </p:nvGrpSpPr>
            <p:grpSpPr>
              <a:xfrm rot="5400000">
                <a:off x="3962888" y="6560871"/>
                <a:ext cx="368686" cy="1487829"/>
                <a:chOff x="584200" y="2730668"/>
                <a:chExt cx="438912" cy="1771225"/>
              </a:xfrm>
              <a:grpFill/>
            </p:grpSpPr>
            <p:grpSp>
              <p:nvGrpSpPr>
                <p:cNvPr id="297" name="Agrupar 296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299" name="Rectángulo 298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Fm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00" name="Rectángulo 299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Es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01" name="Rectángulo 300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/>
                    <a:r>
                      <a:rPr lang="es-ES" sz="1200" b="1" dirty="0" smtClean="0">
                        <a:solidFill>
                          <a:prstClr val="black"/>
                        </a:solidFill>
                        <a:latin typeface="Arial"/>
                      </a:rPr>
                      <a:t>Cf</a:t>
                    </a:r>
                    <a:endParaRPr lang="es-ES" sz="1200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sp>
              <p:nvSpPr>
                <p:cNvPr id="298" name="Rectángulo 297"/>
                <p:cNvSpPr>
                  <a:spLocks noChangeAspect="1"/>
                </p:cNvSpPr>
                <p:nvPr/>
              </p:nvSpPr>
              <p:spPr>
                <a:xfrm>
                  <a:off x="584200" y="406298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lIns="72000" rIns="72000" rtlCol="0" anchor="ctr" anchorCtr="0"/>
                <a:lstStyle/>
                <a:p>
                  <a:pPr lvl="0" algn="ctr"/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Bk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sp>
            <p:nvSpPr>
              <p:cNvPr id="292" name="Rectángulo 291"/>
              <p:cNvSpPr>
                <a:spLocks noChangeAspect="1"/>
              </p:cNvSpPr>
              <p:nvPr/>
            </p:nvSpPr>
            <p:spPr>
              <a:xfrm rot="5400000">
                <a:off x="3029362" y="7120442"/>
                <a:ext cx="368686" cy="3686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lIns="72000" rIns="72000" rtlCol="0" anchor="ctr" anchorCtr="0"/>
              <a:lstStyle/>
              <a:p>
                <a:pPr lvl="0" algn="ctr"/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Cm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sp>
          <p:nvSpPr>
            <p:cNvPr id="8" name="CuadroTexto 7"/>
            <p:cNvSpPr txBox="1"/>
            <p:nvPr/>
          </p:nvSpPr>
          <p:spPr>
            <a:xfrm>
              <a:off x="1442755" y="1432429"/>
              <a:ext cx="4185761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s-ES" sz="2000" b="1" dirty="0" smtClean="0">
                  <a:latin typeface="Arial"/>
                  <a:cs typeface="Arial"/>
                </a:rPr>
                <a:t>Tabla periódica de longitud larga</a:t>
              </a:r>
              <a:endParaRPr lang="es-ES" sz="2000" b="1" dirty="0">
                <a:latin typeface="Arial"/>
                <a:cs typeface="Arial"/>
              </a:endParaRPr>
            </a:p>
          </p:txBody>
        </p:sp>
        <p:sp>
          <p:nvSpPr>
            <p:cNvPr id="387" name="CuadroTexto 386"/>
            <p:cNvSpPr txBox="1"/>
            <p:nvPr/>
          </p:nvSpPr>
          <p:spPr>
            <a:xfrm>
              <a:off x="1384300" y="4347600"/>
              <a:ext cx="5482090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s-ES" sz="2000" b="1" dirty="0" smtClean="0">
                  <a:latin typeface="Arial"/>
                  <a:cs typeface="Arial"/>
                </a:rPr>
                <a:t>Tabla periódica escalonada por la izquierda</a:t>
              </a:r>
              <a:endParaRPr lang="es-ES" sz="2000" b="1" dirty="0"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5920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1011</TotalTime>
  <Words>247</Words>
  <Application>Microsoft Macintosh PowerPoint</Application>
  <PresentationFormat>A3 (297x420 mm)</PresentationFormat>
  <Paragraphs>248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115</cp:revision>
  <dcterms:created xsi:type="dcterms:W3CDTF">2016-02-02T13:05:52Z</dcterms:created>
  <dcterms:modified xsi:type="dcterms:W3CDTF">2016-08-01T21:06:33Z</dcterms:modified>
</cp:coreProperties>
</file>