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4" r:id="rId2"/>
  </p:sldIdLst>
  <p:sldSz cx="9906000" cy="6858000" type="A4"/>
  <p:notesSz cx="6858000" cy="9144000"/>
  <p:defaultTextStyle>
    <a:defPPr>
      <a:defRPr lang="es-ES"/>
    </a:defPPr>
    <a:lvl1pPr marL="0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8916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7833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36749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15666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94582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73499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52415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31331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Estilo claro 2 - Énfasis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648" y="-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6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5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4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1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0713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72489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6528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46026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91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8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3674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6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58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349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24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13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99160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9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9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26816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78916" indent="0">
              <a:buNone/>
              <a:defRPr sz="2100" b="1"/>
            </a:lvl2pPr>
            <a:lvl3pPr marL="957833" indent="0">
              <a:buNone/>
              <a:defRPr sz="1900" b="1"/>
            </a:lvl3pPr>
            <a:lvl4pPr marL="1436749" indent="0">
              <a:buNone/>
              <a:defRPr sz="1600" b="1"/>
            </a:lvl4pPr>
            <a:lvl5pPr marL="1915666" indent="0">
              <a:buNone/>
              <a:defRPr sz="1600" b="1"/>
            </a:lvl5pPr>
            <a:lvl6pPr marL="2394582" indent="0">
              <a:buNone/>
              <a:defRPr sz="1600" b="1"/>
            </a:lvl6pPr>
            <a:lvl7pPr marL="2873499" indent="0">
              <a:buNone/>
              <a:defRPr sz="1600" b="1"/>
            </a:lvl7pPr>
            <a:lvl8pPr marL="3352415" indent="0">
              <a:buNone/>
              <a:defRPr sz="1600" b="1"/>
            </a:lvl8pPr>
            <a:lvl9pPr marL="3831331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3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78916" indent="0">
              <a:buNone/>
              <a:defRPr sz="2100" b="1"/>
            </a:lvl2pPr>
            <a:lvl3pPr marL="957833" indent="0">
              <a:buNone/>
              <a:defRPr sz="1900" b="1"/>
            </a:lvl3pPr>
            <a:lvl4pPr marL="1436749" indent="0">
              <a:buNone/>
              <a:defRPr sz="1600" b="1"/>
            </a:lvl4pPr>
            <a:lvl5pPr marL="1915666" indent="0">
              <a:buNone/>
              <a:defRPr sz="1600" b="1"/>
            </a:lvl5pPr>
            <a:lvl6pPr marL="2394582" indent="0">
              <a:buNone/>
              <a:defRPr sz="1600" b="1"/>
            </a:lvl6pPr>
            <a:lvl7pPr marL="2873499" indent="0">
              <a:buNone/>
              <a:defRPr sz="1600" b="1"/>
            </a:lvl7pPr>
            <a:lvl8pPr marL="3352415" indent="0">
              <a:buNone/>
              <a:defRPr sz="1600" b="1"/>
            </a:lvl8pPr>
            <a:lvl9pPr marL="3831331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2767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10148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48299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2" y="273049"/>
            <a:ext cx="3259006" cy="116205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72971" y="273052"/>
            <a:ext cx="5537729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95302" y="1435102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916" indent="0">
              <a:buNone/>
              <a:defRPr sz="1300"/>
            </a:lvl2pPr>
            <a:lvl3pPr marL="957833" indent="0">
              <a:buNone/>
              <a:defRPr sz="1100"/>
            </a:lvl3pPr>
            <a:lvl4pPr marL="1436749" indent="0">
              <a:buNone/>
              <a:defRPr sz="900"/>
            </a:lvl4pPr>
            <a:lvl5pPr marL="1915666" indent="0">
              <a:buNone/>
              <a:defRPr sz="900"/>
            </a:lvl5pPr>
            <a:lvl6pPr marL="2394582" indent="0">
              <a:buNone/>
              <a:defRPr sz="900"/>
            </a:lvl6pPr>
            <a:lvl7pPr marL="2873499" indent="0">
              <a:buNone/>
              <a:defRPr sz="900"/>
            </a:lvl7pPr>
            <a:lvl8pPr marL="3352415" indent="0">
              <a:buNone/>
              <a:defRPr sz="900"/>
            </a:lvl8pPr>
            <a:lvl9pPr marL="3831331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883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7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400"/>
            </a:lvl1pPr>
            <a:lvl2pPr marL="478916" indent="0">
              <a:buNone/>
              <a:defRPr sz="2900"/>
            </a:lvl2pPr>
            <a:lvl3pPr marL="957833" indent="0">
              <a:buNone/>
              <a:defRPr sz="2600"/>
            </a:lvl3pPr>
            <a:lvl4pPr marL="1436749" indent="0">
              <a:buNone/>
              <a:defRPr sz="2100"/>
            </a:lvl4pPr>
            <a:lvl5pPr marL="1915666" indent="0">
              <a:buNone/>
              <a:defRPr sz="2100"/>
            </a:lvl5pPr>
            <a:lvl6pPr marL="2394582" indent="0">
              <a:buNone/>
              <a:defRPr sz="2100"/>
            </a:lvl6pPr>
            <a:lvl7pPr marL="2873499" indent="0">
              <a:buNone/>
              <a:defRPr sz="2100"/>
            </a:lvl7pPr>
            <a:lvl8pPr marL="3352415" indent="0">
              <a:buNone/>
              <a:defRPr sz="2100"/>
            </a:lvl8pPr>
            <a:lvl9pPr marL="3831331" indent="0">
              <a:buNone/>
              <a:defRPr sz="21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78916" indent="0">
              <a:buNone/>
              <a:defRPr sz="1300"/>
            </a:lvl2pPr>
            <a:lvl3pPr marL="957833" indent="0">
              <a:buNone/>
              <a:defRPr sz="1100"/>
            </a:lvl3pPr>
            <a:lvl4pPr marL="1436749" indent="0">
              <a:buNone/>
              <a:defRPr sz="900"/>
            </a:lvl4pPr>
            <a:lvl5pPr marL="1915666" indent="0">
              <a:buNone/>
              <a:defRPr sz="900"/>
            </a:lvl5pPr>
            <a:lvl6pPr marL="2394582" indent="0">
              <a:buNone/>
              <a:defRPr sz="900"/>
            </a:lvl6pPr>
            <a:lvl7pPr marL="2873499" indent="0">
              <a:buNone/>
              <a:defRPr sz="900"/>
            </a:lvl7pPr>
            <a:lvl8pPr marL="3352415" indent="0">
              <a:buNone/>
              <a:defRPr sz="900"/>
            </a:lvl8pPr>
            <a:lvl9pPr marL="3831331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60935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</p:spPr>
        <p:txBody>
          <a:bodyPr vert="horz" lIns="95784" tIns="47892" rIns="95784" bIns="47892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5784" tIns="47892" rIns="95784" bIns="47892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5784" tIns="47892" rIns="95784" bIns="47892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5784" tIns="47892" rIns="95784" bIns="47892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5784" tIns="47892" rIns="95784" bIns="47892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166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78916" rtl="0" eaLnBrk="1" latinLnBrk="0" hangingPunct="1">
        <a:spcBef>
          <a:spcPct val="0"/>
        </a:spcBef>
        <a:buNone/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187" indent="-359187" algn="l" defTabSz="478916" rtl="0" eaLnBrk="1" latinLnBrk="0" hangingPunct="1">
        <a:spcBef>
          <a:spcPct val="20000"/>
        </a:spcBef>
        <a:buFont typeface="Arial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8239" indent="-299323" algn="l" defTabSz="478916" rtl="0" eaLnBrk="1" latinLnBrk="0" hangingPunct="1">
        <a:spcBef>
          <a:spcPct val="20000"/>
        </a:spcBef>
        <a:buFont typeface="Arial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97292" indent="-239459" algn="l" defTabSz="478916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76208" indent="-239459" algn="l" defTabSz="478916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124" indent="-239459" algn="l" defTabSz="478916" rtl="0" eaLnBrk="1" latinLnBrk="0" hangingPunct="1">
        <a:spcBef>
          <a:spcPct val="20000"/>
        </a:spcBef>
        <a:buFont typeface="Arial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4041" indent="-239459" algn="l" defTabSz="478916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957" indent="-239459" algn="l" defTabSz="478916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874" indent="-239459" algn="l" defTabSz="478916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790" indent="-239459" algn="l" defTabSz="478916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916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833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749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666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582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499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2415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1331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Agrupar 11"/>
          <p:cNvGrpSpPr/>
          <p:nvPr/>
        </p:nvGrpSpPr>
        <p:grpSpPr>
          <a:xfrm>
            <a:off x="219134" y="78023"/>
            <a:ext cx="9590960" cy="6497398"/>
            <a:chOff x="219134" y="78023"/>
            <a:chExt cx="9590960" cy="6497398"/>
          </a:xfrm>
        </p:grpSpPr>
        <p:sp>
          <p:nvSpPr>
            <p:cNvPr id="6" name="Rectángulo redondeado 5"/>
            <p:cNvSpPr>
              <a:spLocks noChangeAspect="1"/>
            </p:cNvSpPr>
            <p:nvPr/>
          </p:nvSpPr>
          <p:spPr>
            <a:xfrm>
              <a:off x="219134" y="78023"/>
              <a:ext cx="2323191" cy="2367781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s-ES" b="1" dirty="0" smtClean="0"/>
                <a:t>7500</a:t>
              </a:r>
            </a:p>
            <a:p>
              <a:pPr algn="ctr"/>
              <a:r>
                <a:rPr lang="es-ES" sz="9600" b="1" dirty="0" smtClean="0"/>
                <a:t>H</a:t>
              </a:r>
              <a:endParaRPr lang="es-ES" sz="9600" b="1" dirty="0"/>
            </a:p>
          </p:txBody>
        </p:sp>
        <p:sp>
          <p:nvSpPr>
            <p:cNvPr id="7" name="Rectángulo redondeado 6"/>
            <p:cNvSpPr>
              <a:spLocks noChangeAspect="1"/>
            </p:cNvSpPr>
            <p:nvPr/>
          </p:nvSpPr>
          <p:spPr>
            <a:xfrm>
              <a:off x="9089905" y="1667495"/>
              <a:ext cx="720189" cy="734012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r>
                <a:rPr lang="es-ES" sz="1400" b="1" dirty="0" smtClean="0"/>
                <a:t>2300</a:t>
              </a:r>
            </a:p>
            <a:p>
              <a:pPr algn="ctr"/>
              <a:r>
                <a:rPr lang="es-ES" sz="2400" b="1" dirty="0" smtClean="0"/>
                <a:t>He</a:t>
              </a:r>
              <a:endParaRPr lang="es-ES" sz="1400" b="1" dirty="0"/>
            </a:p>
          </p:txBody>
        </p:sp>
        <p:grpSp>
          <p:nvGrpSpPr>
            <p:cNvPr id="2" name="Agrupar 1"/>
            <p:cNvGrpSpPr/>
            <p:nvPr/>
          </p:nvGrpSpPr>
          <p:grpSpPr>
            <a:xfrm>
              <a:off x="6775453" y="2426908"/>
              <a:ext cx="2917300" cy="1002704"/>
              <a:chOff x="4024446" y="1864541"/>
              <a:chExt cx="2917300" cy="1002704"/>
            </a:xfrm>
          </p:grpSpPr>
          <p:grpSp>
            <p:nvGrpSpPr>
              <p:cNvPr id="22" name="Agrupar 21"/>
              <p:cNvGrpSpPr/>
              <p:nvPr/>
            </p:nvGrpSpPr>
            <p:grpSpPr>
              <a:xfrm>
                <a:off x="4024446" y="1864541"/>
                <a:ext cx="2917300" cy="501352"/>
                <a:chOff x="4024446" y="1864541"/>
                <a:chExt cx="2917300" cy="501352"/>
              </a:xfrm>
            </p:grpSpPr>
            <p:grpSp>
              <p:nvGrpSpPr>
                <p:cNvPr id="16" name="Agrupar 15"/>
                <p:cNvGrpSpPr/>
                <p:nvPr/>
              </p:nvGrpSpPr>
              <p:grpSpPr>
                <a:xfrm>
                  <a:off x="4512471" y="1868059"/>
                  <a:ext cx="1452300" cy="497834"/>
                  <a:chOff x="4848096" y="2553859"/>
                  <a:chExt cx="1452300" cy="497834"/>
                </a:xfrm>
              </p:grpSpPr>
              <p:sp>
                <p:nvSpPr>
                  <p:cNvPr id="8" name="Rectángulo redondeado 7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r>
                      <a:rPr lang="es-ES" sz="1100" b="1" dirty="0"/>
                      <a:t>5</a:t>
                    </a:r>
                    <a:r>
                      <a:rPr lang="es-ES" sz="1100" b="1" dirty="0" smtClean="0"/>
                      <a:t>0</a:t>
                    </a:r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r>
                      <a:rPr lang="es-ES" sz="2200" b="1" dirty="0" smtClean="0"/>
                      <a:t>C</a:t>
                    </a:r>
                    <a:endParaRPr lang="es-ES" sz="2200" b="1" dirty="0"/>
                  </a:p>
                </p:txBody>
              </p:sp>
              <p:sp>
                <p:nvSpPr>
                  <p:cNvPr id="13" name="Rectángulo redondeado 12"/>
                  <p:cNvSpPr>
                    <a:spLocks noChangeAspect="1"/>
                  </p:cNvSpPr>
                  <p:nvPr/>
                </p:nvSpPr>
                <p:spPr>
                  <a:xfrm>
                    <a:off x="5825071" y="25538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r>
                      <a:rPr lang="es-ES" sz="1100" b="1" dirty="0" smtClean="0"/>
                      <a:t>100</a:t>
                    </a:r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r>
                      <a:rPr lang="es-ES" sz="2200" b="1" dirty="0"/>
                      <a:t>O</a:t>
                    </a:r>
                  </a:p>
                </p:txBody>
              </p:sp>
              <p:sp>
                <p:nvSpPr>
                  <p:cNvPr id="14" name="Rectángulo redondeado 13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r>
                      <a:rPr lang="es-ES" sz="1100" b="1" dirty="0" smtClean="0"/>
                      <a:t>10</a:t>
                    </a:r>
                  </a:p>
                  <a:p>
                    <a:pPr algn="ctr">
                      <a:lnSpc>
                        <a:spcPct val="80000"/>
                      </a:lnSpc>
                    </a:pPr>
                    <a:r>
                      <a:rPr lang="es-ES" sz="2200" b="1" dirty="0"/>
                      <a:t>N</a:t>
                    </a:r>
                  </a:p>
                </p:txBody>
              </p:sp>
            </p:grpSp>
            <p:grpSp>
              <p:nvGrpSpPr>
                <p:cNvPr id="17" name="Agrupar 16"/>
                <p:cNvGrpSpPr/>
                <p:nvPr/>
              </p:nvGrpSpPr>
              <p:grpSpPr>
                <a:xfrm>
                  <a:off x="5977471" y="1864541"/>
                  <a:ext cx="964275" cy="487966"/>
                  <a:chOff x="4848096" y="2563727"/>
                  <a:chExt cx="964275" cy="487966"/>
                </a:xfrm>
              </p:grpSpPr>
              <p:sp>
                <p:nvSpPr>
                  <p:cNvPr id="18" name="Rectángulo redondeado 17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endParaRPr lang="es-ES" sz="2200" b="1" dirty="0"/>
                  </a:p>
                </p:txBody>
              </p:sp>
              <p:sp>
                <p:nvSpPr>
                  <p:cNvPr id="20" name="Rectángulo redondeado 19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ctr">
                    <a:noAutofit/>
                  </a:bodyPr>
                  <a:lstStyle/>
                  <a:p>
                    <a:pPr algn="ctr"/>
                    <a:r>
                      <a:rPr lang="es-ES" sz="1100" b="1" dirty="0" smtClean="0"/>
                      <a:t>13</a:t>
                    </a:r>
                  </a:p>
                  <a:p>
                    <a:pPr algn="ctr">
                      <a:lnSpc>
                        <a:spcPct val="80000"/>
                      </a:lnSpc>
                    </a:pPr>
                    <a:r>
                      <a:rPr lang="es-ES" sz="2200" b="1" dirty="0" smtClean="0"/>
                      <a:t>Ne</a:t>
                    </a:r>
                    <a:endParaRPr lang="es-ES" sz="2200" b="1" dirty="0"/>
                  </a:p>
                </p:txBody>
              </p:sp>
            </p:grpSp>
            <p:sp>
              <p:nvSpPr>
                <p:cNvPr id="21" name="Rectángulo redondeado 20"/>
                <p:cNvSpPr>
                  <a:spLocks noChangeAspect="1"/>
                </p:cNvSpPr>
                <p:nvPr/>
              </p:nvSpPr>
              <p:spPr>
                <a:xfrm>
                  <a:off x="4024446" y="1880759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200" b="1" dirty="0" smtClean="0"/>
                </a:p>
                <a:p>
                  <a:pPr algn="ctr">
                    <a:lnSpc>
                      <a:spcPct val="70000"/>
                    </a:lnSpc>
                  </a:pPr>
                  <a:endParaRPr lang="es-ES" sz="2400" b="1" dirty="0"/>
                </a:p>
              </p:txBody>
            </p:sp>
          </p:grpSp>
          <p:grpSp>
            <p:nvGrpSpPr>
              <p:cNvPr id="23" name="Agrupar 22"/>
              <p:cNvGrpSpPr/>
              <p:nvPr/>
            </p:nvGrpSpPr>
            <p:grpSpPr>
              <a:xfrm>
                <a:off x="4512471" y="2365893"/>
                <a:ext cx="2429275" cy="501352"/>
                <a:chOff x="4512471" y="1864541"/>
                <a:chExt cx="2429275" cy="501352"/>
              </a:xfrm>
            </p:grpSpPr>
            <p:grpSp>
              <p:nvGrpSpPr>
                <p:cNvPr id="24" name="Agrupar 23"/>
                <p:cNvGrpSpPr/>
                <p:nvPr/>
              </p:nvGrpSpPr>
              <p:grpSpPr>
                <a:xfrm>
                  <a:off x="4512471" y="1868059"/>
                  <a:ext cx="1452300" cy="497834"/>
                  <a:chOff x="4848096" y="2553859"/>
                  <a:chExt cx="1452300" cy="497834"/>
                </a:xfrm>
              </p:grpSpPr>
              <p:sp>
                <p:nvSpPr>
                  <p:cNvPr id="29" name="Rectángulo redondeado 28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r>
                      <a:rPr lang="es-ES" sz="1100" b="1" dirty="0"/>
                      <a:t>7</a:t>
                    </a:r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r>
                      <a:rPr lang="es-ES" sz="2200" b="1" dirty="0" smtClean="0"/>
                      <a:t>Si</a:t>
                    </a:r>
                    <a:endParaRPr lang="es-ES" sz="2200" b="1" dirty="0"/>
                  </a:p>
                </p:txBody>
              </p:sp>
              <p:sp>
                <p:nvSpPr>
                  <p:cNvPr id="30" name="Rectángulo redondeado 29"/>
                  <p:cNvSpPr>
                    <a:spLocks noChangeAspect="1"/>
                  </p:cNvSpPr>
                  <p:nvPr/>
                </p:nvSpPr>
                <p:spPr>
                  <a:xfrm>
                    <a:off x="5825071" y="25538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r>
                      <a:rPr lang="es-ES" sz="1100" b="1" dirty="0"/>
                      <a:t>5</a:t>
                    </a:r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r>
                      <a:rPr lang="es-ES" sz="2200" b="1" dirty="0" smtClean="0"/>
                      <a:t>S</a:t>
                    </a:r>
                    <a:endParaRPr lang="es-ES" sz="2200" b="1" dirty="0"/>
                  </a:p>
                </p:txBody>
              </p:sp>
              <p:sp>
                <p:nvSpPr>
                  <p:cNvPr id="31" name="Rectángulo redondeado 30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  <p:grpSp>
              <p:nvGrpSpPr>
                <p:cNvPr id="25" name="Agrupar 24"/>
                <p:cNvGrpSpPr/>
                <p:nvPr/>
              </p:nvGrpSpPr>
              <p:grpSpPr>
                <a:xfrm>
                  <a:off x="5977471" y="1864541"/>
                  <a:ext cx="964275" cy="487966"/>
                  <a:chOff x="4848096" y="2563727"/>
                  <a:chExt cx="964275" cy="487966"/>
                </a:xfrm>
              </p:grpSpPr>
              <p:sp>
                <p:nvSpPr>
                  <p:cNvPr id="27" name="Rectángulo redondeado 26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endParaRPr lang="es-ES" sz="2200" b="1" dirty="0"/>
                  </a:p>
                </p:txBody>
              </p:sp>
              <p:sp>
                <p:nvSpPr>
                  <p:cNvPr id="28" name="Rectángulo redondeado 27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ctr">
                    <a:noAutofit/>
                  </a:bodyPr>
                  <a:lstStyle/>
                  <a:p>
                    <a:pPr algn="ctr"/>
                    <a:r>
                      <a:rPr lang="es-ES" sz="1100" b="1" dirty="0"/>
                      <a:t>2</a:t>
                    </a:r>
                    <a:endParaRPr lang="es-ES" sz="11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r>
                      <a:rPr lang="es-ES" sz="2200" b="1" dirty="0" smtClean="0"/>
                      <a:t>Ar</a:t>
                    </a:r>
                    <a:endParaRPr lang="es-ES" sz="2200" b="1" dirty="0"/>
                  </a:p>
                </p:txBody>
              </p:sp>
            </p:grpSp>
          </p:grpSp>
          <p:sp>
            <p:nvSpPr>
              <p:cNvPr id="34" name="Rectángulo redondeado 33"/>
              <p:cNvSpPr>
                <a:spLocks noChangeAspect="1"/>
              </p:cNvSpPr>
              <p:nvPr/>
            </p:nvSpPr>
            <p:spPr>
              <a:xfrm>
                <a:off x="4024446" y="2382797"/>
                <a:ext cx="475325" cy="484448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r>
                  <a:rPr lang="es-ES" sz="1100" b="1" dirty="0" smtClean="0"/>
                  <a:t>0.5</a:t>
                </a:r>
                <a:endParaRPr lang="es-ES" sz="1200" b="1" dirty="0" smtClean="0"/>
              </a:p>
              <a:p>
                <a:pPr algn="ctr">
                  <a:lnSpc>
                    <a:spcPct val="80000"/>
                  </a:lnSpc>
                </a:pPr>
                <a:r>
                  <a:rPr lang="es-ES" sz="2200" b="1" dirty="0" smtClean="0"/>
                  <a:t>Al</a:t>
                </a:r>
                <a:endParaRPr lang="es-ES" sz="2200" b="1" dirty="0"/>
              </a:p>
            </p:txBody>
          </p:sp>
        </p:grpSp>
        <p:grpSp>
          <p:nvGrpSpPr>
            <p:cNvPr id="3" name="Agrupar 2"/>
            <p:cNvGrpSpPr/>
            <p:nvPr/>
          </p:nvGrpSpPr>
          <p:grpSpPr>
            <a:xfrm>
              <a:off x="6773336" y="3426094"/>
              <a:ext cx="2917300" cy="2005408"/>
              <a:chOff x="4835128" y="2945164"/>
              <a:chExt cx="2917300" cy="2005408"/>
            </a:xfrm>
          </p:grpSpPr>
          <p:grpSp>
            <p:nvGrpSpPr>
              <p:cNvPr id="26" name="Agrupar 25"/>
              <p:cNvGrpSpPr/>
              <p:nvPr/>
            </p:nvGrpSpPr>
            <p:grpSpPr>
              <a:xfrm>
                <a:off x="4835128" y="2945164"/>
                <a:ext cx="2917300" cy="1002704"/>
                <a:chOff x="4024446" y="1864541"/>
                <a:chExt cx="2917300" cy="1002704"/>
              </a:xfrm>
            </p:grpSpPr>
            <p:grpSp>
              <p:nvGrpSpPr>
                <p:cNvPr id="32" name="Agrupar 31"/>
                <p:cNvGrpSpPr/>
                <p:nvPr/>
              </p:nvGrpSpPr>
              <p:grpSpPr>
                <a:xfrm>
                  <a:off x="4024446" y="1864541"/>
                  <a:ext cx="2917300" cy="501352"/>
                  <a:chOff x="4024446" y="1864541"/>
                  <a:chExt cx="2917300" cy="501352"/>
                </a:xfrm>
              </p:grpSpPr>
              <p:grpSp>
                <p:nvGrpSpPr>
                  <p:cNvPr id="43" name="Agrupar 42"/>
                  <p:cNvGrpSpPr/>
                  <p:nvPr/>
                </p:nvGrpSpPr>
                <p:grpSpPr>
                  <a:xfrm>
                    <a:off x="4512471" y="1868059"/>
                    <a:ext cx="1452300" cy="497834"/>
                    <a:chOff x="4848096" y="2553859"/>
                    <a:chExt cx="1452300" cy="497834"/>
                  </a:xfrm>
                </p:grpSpPr>
                <p:sp>
                  <p:nvSpPr>
                    <p:cNvPr id="48" name="Rectángulo redondeado 47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49" name="Rectángulo redondeado 48"/>
                    <p:cNvSpPr>
                      <a:spLocks noChangeAspect="1"/>
                    </p:cNvSpPr>
                    <p:nvPr/>
                  </p:nvSpPr>
                  <p:spPr>
                    <a:xfrm>
                      <a:off x="5825071" y="2553859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50" name="Rectángulo redondeado 49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  <p:grpSp>
                <p:nvGrpSpPr>
                  <p:cNvPr id="44" name="Agrupar 43"/>
                  <p:cNvGrpSpPr/>
                  <p:nvPr/>
                </p:nvGrpSpPr>
                <p:grpSpPr>
                  <a:xfrm>
                    <a:off x="5977471" y="1864541"/>
                    <a:ext cx="964275" cy="487966"/>
                    <a:chOff x="4848096" y="2563727"/>
                    <a:chExt cx="964275" cy="487966"/>
                  </a:xfrm>
                </p:grpSpPr>
                <p:sp>
                  <p:nvSpPr>
                    <p:cNvPr id="46" name="Rectángulo redondeado 45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lang="es-ES" sz="2200" b="1" dirty="0"/>
                    </a:p>
                  </p:txBody>
                </p:sp>
                <p:sp>
                  <p:nvSpPr>
                    <p:cNvPr id="47" name="Rectángulo redondeado 46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  <p:sp>
                <p:nvSpPr>
                  <p:cNvPr id="45" name="Rectángulo redondeado 44"/>
                  <p:cNvSpPr>
                    <a:spLocks noChangeAspect="1"/>
                  </p:cNvSpPr>
                  <p:nvPr/>
                </p:nvSpPr>
                <p:spPr>
                  <a:xfrm>
                    <a:off x="4024446" y="18807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70000"/>
                      </a:lnSpc>
                    </a:pPr>
                    <a:endParaRPr lang="es-ES" sz="2400" b="1" dirty="0"/>
                  </a:p>
                </p:txBody>
              </p:sp>
            </p:grpSp>
            <p:grpSp>
              <p:nvGrpSpPr>
                <p:cNvPr id="33" name="Agrupar 32"/>
                <p:cNvGrpSpPr/>
                <p:nvPr/>
              </p:nvGrpSpPr>
              <p:grpSpPr>
                <a:xfrm>
                  <a:off x="4512471" y="2365893"/>
                  <a:ext cx="2429275" cy="501352"/>
                  <a:chOff x="4512471" y="1864541"/>
                  <a:chExt cx="2429275" cy="501352"/>
                </a:xfrm>
              </p:grpSpPr>
              <p:grpSp>
                <p:nvGrpSpPr>
                  <p:cNvPr id="36" name="Agrupar 35"/>
                  <p:cNvGrpSpPr/>
                  <p:nvPr/>
                </p:nvGrpSpPr>
                <p:grpSpPr>
                  <a:xfrm>
                    <a:off x="4512471" y="1868059"/>
                    <a:ext cx="1452300" cy="497834"/>
                    <a:chOff x="4848096" y="2553859"/>
                    <a:chExt cx="1452300" cy="497834"/>
                  </a:xfrm>
                </p:grpSpPr>
                <p:sp>
                  <p:nvSpPr>
                    <p:cNvPr id="40" name="Rectángulo redondeado 39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41" name="Rectángulo redondeado 40"/>
                    <p:cNvSpPr>
                      <a:spLocks noChangeAspect="1"/>
                    </p:cNvSpPr>
                    <p:nvPr/>
                  </p:nvSpPr>
                  <p:spPr>
                    <a:xfrm>
                      <a:off x="5825071" y="2553859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42" name="Rectángulo redondeado 41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  <p:grpSp>
                <p:nvGrpSpPr>
                  <p:cNvPr id="37" name="Agrupar 36"/>
                  <p:cNvGrpSpPr/>
                  <p:nvPr/>
                </p:nvGrpSpPr>
                <p:grpSpPr>
                  <a:xfrm>
                    <a:off x="5977471" y="1864541"/>
                    <a:ext cx="964275" cy="487966"/>
                    <a:chOff x="4848096" y="2563727"/>
                    <a:chExt cx="964275" cy="487966"/>
                  </a:xfrm>
                </p:grpSpPr>
                <p:sp>
                  <p:nvSpPr>
                    <p:cNvPr id="38" name="Rectángulo redondeado 37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lang="es-ES" sz="2200" b="1" dirty="0"/>
                    </a:p>
                  </p:txBody>
                </p:sp>
                <p:sp>
                  <p:nvSpPr>
                    <p:cNvPr id="39" name="Rectángulo redondeado 38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</p:grpSp>
            <p:sp>
              <p:nvSpPr>
                <p:cNvPr id="35" name="Rectángulo redondeado 34"/>
                <p:cNvSpPr>
                  <a:spLocks noChangeAspect="1"/>
                </p:cNvSpPr>
                <p:nvPr/>
              </p:nvSpPr>
              <p:spPr>
                <a:xfrm>
                  <a:off x="4024446" y="2382797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200" b="1" dirty="0" smtClean="0"/>
                </a:p>
              </p:txBody>
            </p:sp>
          </p:grpSp>
          <p:grpSp>
            <p:nvGrpSpPr>
              <p:cNvPr id="51" name="Agrupar 50"/>
              <p:cNvGrpSpPr/>
              <p:nvPr/>
            </p:nvGrpSpPr>
            <p:grpSpPr>
              <a:xfrm>
                <a:off x="4835128" y="3947868"/>
                <a:ext cx="2917300" cy="1002704"/>
                <a:chOff x="4024446" y="1864541"/>
                <a:chExt cx="2917300" cy="1002704"/>
              </a:xfrm>
            </p:grpSpPr>
            <p:grpSp>
              <p:nvGrpSpPr>
                <p:cNvPr id="52" name="Agrupar 51"/>
                <p:cNvGrpSpPr/>
                <p:nvPr/>
              </p:nvGrpSpPr>
              <p:grpSpPr>
                <a:xfrm>
                  <a:off x="4024446" y="1864541"/>
                  <a:ext cx="2917300" cy="501352"/>
                  <a:chOff x="4024446" y="1864541"/>
                  <a:chExt cx="2917300" cy="501352"/>
                </a:xfrm>
              </p:grpSpPr>
              <p:grpSp>
                <p:nvGrpSpPr>
                  <p:cNvPr id="62" name="Agrupar 61"/>
                  <p:cNvGrpSpPr/>
                  <p:nvPr/>
                </p:nvGrpSpPr>
                <p:grpSpPr>
                  <a:xfrm>
                    <a:off x="4512471" y="1868059"/>
                    <a:ext cx="1452300" cy="497834"/>
                    <a:chOff x="4848096" y="2553859"/>
                    <a:chExt cx="1452300" cy="497834"/>
                  </a:xfrm>
                </p:grpSpPr>
                <p:sp>
                  <p:nvSpPr>
                    <p:cNvPr id="67" name="Rectángulo redondeado 66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68" name="Rectángulo redondeado 67"/>
                    <p:cNvSpPr>
                      <a:spLocks noChangeAspect="1"/>
                    </p:cNvSpPr>
                    <p:nvPr/>
                  </p:nvSpPr>
                  <p:spPr>
                    <a:xfrm>
                      <a:off x="5825071" y="2553859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69" name="Rectángulo redondeado 68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  <p:grpSp>
                <p:nvGrpSpPr>
                  <p:cNvPr id="63" name="Agrupar 62"/>
                  <p:cNvGrpSpPr/>
                  <p:nvPr/>
                </p:nvGrpSpPr>
                <p:grpSpPr>
                  <a:xfrm>
                    <a:off x="5977471" y="1864541"/>
                    <a:ext cx="964275" cy="487966"/>
                    <a:chOff x="4848096" y="2563727"/>
                    <a:chExt cx="964275" cy="487966"/>
                  </a:xfrm>
                </p:grpSpPr>
                <p:sp>
                  <p:nvSpPr>
                    <p:cNvPr id="65" name="Rectángulo redondeado 64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lang="es-ES" sz="2200" b="1" dirty="0"/>
                    </a:p>
                  </p:txBody>
                </p:sp>
                <p:sp>
                  <p:nvSpPr>
                    <p:cNvPr id="66" name="Rectángulo redondeado 65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  <p:sp>
                <p:nvSpPr>
                  <p:cNvPr id="64" name="Rectángulo redondeado 63"/>
                  <p:cNvSpPr>
                    <a:spLocks noChangeAspect="1"/>
                  </p:cNvSpPr>
                  <p:nvPr/>
                </p:nvSpPr>
                <p:spPr>
                  <a:xfrm>
                    <a:off x="4024446" y="18807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70000"/>
                      </a:lnSpc>
                    </a:pPr>
                    <a:endParaRPr lang="es-ES" sz="2400" b="1" dirty="0"/>
                  </a:p>
                </p:txBody>
              </p:sp>
            </p:grpSp>
            <p:grpSp>
              <p:nvGrpSpPr>
                <p:cNvPr id="53" name="Agrupar 52"/>
                <p:cNvGrpSpPr/>
                <p:nvPr/>
              </p:nvGrpSpPr>
              <p:grpSpPr>
                <a:xfrm>
                  <a:off x="4512471" y="2365893"/>
                  <a:ext cx="2429275" cy="501352"/>
                  <a:chOff x="4512471" y="1864541"/>
                  <a:chExt cx="2429275" cy="501352"/>
                </a:xfrm>
              </p:grpSpPr>
              <p:grpSp>
                <p:nvGrpSpPr>
                  <p:cNvPr id="55" name="Agrupar 54"/>
                  <p:cNvGrpSpPr/>
                  <p:nvPr/>
                </p:nvGrpSpPr>
                <p:grpSpPr>
                  <a:xfrm>
                    <a:off x="4512471" y="1868059"/>
                    <a:ext cx="1452300" cy="497834"/>
                    <a:chOff x="4848096" y="2553859"/>
                    <a:chExt cx="1452300" cy="497834"/>
                  </a:xfrm>
                </p:grpSpPr>
                <p:sp>
                  <p:nvSpPr>
                    <p:cNvPr id="59" name="Rectángulo redondeado 58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60" name="Rectángulo redondeado 59"/>
                    <p:cNvSpPr>
                      <a:spLocks noChangeAspect="1"/>
                    </p:cNvSpPr>
                    <p:nvPr/>
                  </p:nvSpPr>
                  <p:spPr>
                    <a:xfrm>
                      <a:off x="5825071" y="2553859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61" name="Rectángulo redondeado 60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  <p:grpSp>
                <p:nvGrpSpPr>
                  <p:cNvPr id="56" name="Agrupar 55"/>
                  <p:cNvGrpSpPr/>
                  <p:nvPr/>
                </p:nvGrpSpPr>
                <p:grpSpPr>
                  <a:xfrm>
                    <a:off x="5977471" y="1864541"/>
                    <a:ext cx="964275" cy="487966"/>
                    <a:chOff x="4848096" y="2563727"/>
                    <a:chExt cx="964275" cy="487966"/>
                  </a:xfrm>
                </p:grpSpPr>
                <p:sp>
                  <p:nvSpPr>
                    <p:cNvPr id="57" name="Rectángulo redondeado 56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lang="es-ES" sz="2200" b="1" dirty="0"/>
                    </a:p>
                  </p:txBody>
                </p:sp>
                <p:sp>
                  <p:nvSpPr>
                    <p:cNvPr id="58" name="Rectángulo redondeado 57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</p:grpSp>
            <p:sp>
              <p:nvSpPr>
                <p:cNvPr id="54" name="Rectángulo redondeado 53"/>
                <p:cNvSpPr>
                  <a:spLocks noChangeAspect="1"/>
                </p:cNvSpPr>
                <p:nvPr/>
              </p:nvSpPr>
              <p:spPr>
                <a:xfrm>
                  <a:off x="4024446" y="2382797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200" b="1" dirty="0" smtClean="0"/>
                </a:p>
              </p:txBody>
            </p:sp>
          </p:grpSp>
        </p:grpSp>
        <p:grpSp>
          <p:nvGrpSpPr>
            <p:cNvPr id="70" name="Agrupar 69"/>
            <p:cNvGrpSpPr/>
            <p:nvPr/>
          </p:nvGrpSpPr>
          <p:grpSpPr>
            <a:xfrm>
              <a:off x="3835405" y="3442998"/>
              <a:ext cx="2917300" cy="2005408"/>
              <a:chOff x="4835128" y="2945164"/>
              <a:chExt cx="2917300" cy="2005408"/>
            </a:xfrm>
          </p:grpSpPr>
          <p:grpSp>
            <p:nvGrpSpPr>
              <p:cNvPr id="71" name="Agrupar 70"/>
              <p:cNvGrpSpPr/>
              <p:nvPr/>
            </p:nvGrpSpPr>
            <p:grpSpPr>
              <a:xfrm>
                <a:off x="4835128" y="2945164"/>
                <a:ext cx="2917300" cy="1002704"/>
                <a:chOff x="4024446" y="1864541"/>
                <a:chExt cx="2917300" cy="1002704"/>
              </a:xfrm>
            </p:grpSpPr>
            <p:grpSp>
              <p:nvGrpSpPr>
                <p:cNvPr id="91" name="Agrupar 90"/>
                <p:cNvGrpSpPr/>
                <p:nvPr/>
              </p:nvGrpSpPr>
              <p:grpSpPr>
                <a:xfrm>
                  <a:off x="4024446" y="1864541"/>
                  <a:ext cx="2917300" cy="501352"/>
                  <a:chOff x="4024446" y="1864541"/>
                  <a:chExt cx="2917300" cy="501352"/>
                </a:xfrm>
              </p:grpSpPr>
              <p:grpSp>
                <p:nvGrpSpPr>
                  <p:cNvPr id="101" name="Agrupar 100"/>
                  <p:cNvGrpSpPr/>
                  <p:nvPr/>
                </p:nvGrpSpPr>
                <p:grpSpPr>
                  <a:xfrm>
                    <a:off x="4512471" y="1868059"/>
                    <a:ext cx="1452300" cy="497834"/>
                    <a:chOff x="4848096" y="2553859"/>
                    <a:chExt cx="1452300" cy="497834"/>
                  </a:xfrm>
                </p:grpSpPr>
                <p:sp>
                  <p:nvSpPr>
                    <p:cNvPr id="106" name="Rectángulo redondeado 105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>
                      <a:noAutofit/>
                    </a:bodyPr>
                    <a:lstStyle/>
                    <a:p>
                      <a:pPr algn="ctr"/>
                      <a:r>
                        <a:rPr lang="es-ES" sz="1100" b="1" dirty="0" smtClean="0"/>
                        <a:t>11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s-ES" sz="2200" b="1" dirty="0" smtClean="0"/>
                        <a:t>Fe</a:t>
                      </a:r>
                    </a:p>
                  </p:txBody>
                </p:sp>
                <p:sp>
                  <p:nvSpPr>
                    <p:cNvPr id="107" name="Rectángulo redondeado 106"/>
                    <p:cNvSpPr>
                      <a:spLocks noChangeAspect="1"/>
                    </p:cNvSpPr>
                    <p:nvPr/>
                  </p:nvSpPr>
                  <p:spPr>
                    <a:xfrm>
                      <a:off x="5825071" y="2553859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>
                      <a:noAutofit/>
                    </a:bodyPr>
                    <a:lstStyle/>
                    <a:p>
                      <a:pPr algn="ctr"/>
                      <a:r>
                        <a:rPr lang="es-ES" sz="1100" b="1" dirty="0" smtClean="0"/>
                        <a:t>0.6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s-ES" sz="2200" b="1" dirty="0" smtClean="0"/>
                        <a:t>Ni</a:t>
                      </a:r>
                    </a:p>
                  </p:txBody>
                </p:sp>
                <p:sp>
                  <p:nvSpPr>
                    <p:cNvPr id="108" name="Rectángulo redondeado 107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  <p:grpSp>
                <p:nvGrpSpPr>
                  <p:cNvPr id="102" name="Agrupar 101"/>
                  <p:cNvGrpSpPr/>
                  <p:nvPr/>
                </p:nvGrpSpPr>
                <p:grpSpPr>
                  <a:xfrm>
                    <a:off x="5977471" y="1864541"/>
                    <a:ext cx="964275" cy="487966"/>
                    <a:chOff x="4848096" y="2563727"/>
                    <a:chExt cx="964275" cy="487966"/>
                  </a:xfrm>
                </p:grpSpPr>
                <p:sp>
                  <p:nvSpPr>
                    <p:cNvPr id="104" name="Rectángulo redondeado 103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lang="es-ES" sz="2200" b="1" dirty="0"/>
                    </a:p>
                  </p:txBody>
                </p:sp>
                <p:sp>
                  <p:nvSpPr>
                    <p:cNvPr id="105" name="Rectángulo redondeado 104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  <p:sp>
                <p:nvSpPr>
                  <p:cNvPr id="103" name="Rectángulo redondeado 102"/>
                  <p:cNvSpPr>
                    <a:spLocks noChangeAspect="1"/>
                  </p:cNvSpPr>
                  <p:nvPr/>
                </p:nvSpPr>
                <p:spPr>
                  <a:xfrm>
                    <a:off x="4024446" y="18807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70000"/>
                      </a:lnSpc>
                    </a:pPr>
                    <a:endParaRPr lang="es-ES" sz="2400" b="1" dirty="0"/>
                  </a:p>
                </p:txBody>
              </p:sp>
            </p:grpSp>
            <p:grpSp>
              <p:nvGrpSpPr>
                <p:cNvPr id="92" name="Agrupar 91"/>
                <p:cNvGrpSpPr/>
                <p:nvPr/>
              </p:nvGrpSpPr>
              <p:grpSpPr>
                <a:xfrm>
                  <a:off x="4512471" y="2365893"/>
                  <a:ext cx="2429275" cy="501352"/>
                  <a:chOff x="4512471" y="1864541"/>
                  <a:chExt cx="2429275" cy="501352"/>
                </a:xfrm>
              </p:grpSpPr>
              <p:grpSp>
                <p:nvGrpSpPr>
                  <p:cNvPr id="94" name="Agrupar 93"/>
                  <p:cNvGrpSpPr/>
                  <p:nvPr/>
                </p:nvGrpSpPr>
                <p:grpSpPr>
                  <a:xfrm>
                    <a:off x="4512471" y="1868059"/>
                    <a:ext cx="1452300" cy="497834"/>
                    <a:chOff x="4848096" y="2553859"/>
                    <a:chExt cx="1452300" cy="497834"/>
                  </a:xfrm>
                </p:grpSpPr>
                <p:sp>
                  <p:nvSpPr>
                    <p:cNvPr id="98" name="Rectángulo redondeado 97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99" name="Rectángulo redondeado 98"/>
                    <p:cNvSpPr>
                      <a:spLocks noChangeAspect="1"/>
                    </p:cNvSpPr>
                    <p:nvPr/>
                  </p:nvSpPr>
                  <p:spPr>
                    <a:xfrm>
                      <a:off x="5825071" y="2553859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100" name="Rectángulo redondeado 99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  <p:grpSp>
                <p:nvGrpSpPr>
                  <p:cNvPr id="95" name="Agrupar 94"/>
                  <p:cNvGrpSpPr/>
                  <p:nvPr/>
                </p:nvGrpSpPr>
                <p:grpSpPr>
                  <a:xfrm>
                    <a:off x="5977471" y="1864541"/>
                    <a:ext cx="964275" cy="487966"/>
                    <a:chOff x="4848096" y="2563727"/>
                    <a:chExt cx="964275" cy="487966"/>
                  </a:xfrm>
                </p:grpSpPr>
                <p:sp>
                  <p:nvSpPr>
                    <p:cNvPr id="96" name="Rectángulo redondeado 95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lang="es-ES" sz="2200" b="1" dirty="0"/>
                    </a:p>
                  </p:txBody>
                </p:sp>
                <p:sp>
                  <p:nvSpPr>
                    <p:cNvPr id="97" name="Rectángulo redondeado 96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</p:grpSp>
            <p:sp>
              <p:nvSpPr>
                <p:cNvPr id="93" name="Rectángulo redondeado 92"/>
                <p:cNvSpPr>
                  <a:spLocks noChangeAspect="1"/>
                </p:cNvSpPr>
                <p:nvPr/>
              </p:nvSpPr>
              <p:spPr>
                <a:xfrm>
                  <a:off x="4024446" y="2382797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200" b="1" dirty="0" smtClean="0"/>
                </a:p>
              </p:txBody>
            </p:sp>
          </p:grpSp>
          <p:grpSp>
            <p:nvGrpSpPr>
              <p:cNvPr id="72" name="Agrupar 71"/>
              <p:cNvGrpSpPr/>
              <p:nvPr/>
            </p:nvGrpSpPr>
            <p:grpSpPr>
              <a:xfrm>
                <a:off x="4835128" y="3947868"/>
                <a:ext cx="2917300" cy="1002704"/>
                <a:chOff x="4024446" y="1864541"/>
                <a:chExt cx="2917300" cy="1002704"/>
              </a:xfrm>
            </p:grpSpPr>
            <p:grpSp>
              <p:nvGrpSpPr>
                <p:cNvPr id="73" name="Agrupar 72"/>
                <p:cNvGrpSpPr/>
                <p:nvPr/>
              </p:nvGrpSpPr>
              <p:grpSpPr>
                <a:xfrm>
                  <a:off x="4024446" y="1864541"/>
                  <a:ext cx="2917300" cy="501352"/>
                  <a:chOff x="4024446" y="1864541"/>
                  <a:chExt cx="2917300" cy="501352"/>
                </a:xfrm>
              </p:grpSpPr>
              <p:grpSp>
                <p:nvGrpSpPr>
                  <p:cNvPr id="83" name="Agrupar 82"/>
                  <p:cNvGrpSpPr/>
                  <p:nvPr/>
                </p:nvGrpSpPr>
                <p:grpSpPr>
                  <a:xfrm>
                    <a:off x="4512471" y="1868059"/>
                    <a:ext cx="1452300" cy="497834"/>
                    <a:chOff x="4848096" y="2553859"/>
                    <a:chExt cx="1452300" cy="497834"/>
                  </a:xfrm>
                </p:grpSpPr>
                <p:sp>
                  <p:nvSpPr>
                    <p:cNvPr id="88" name="Rectángulo redondeado 87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89" name="Rectángulo redondeado 88"/>
                    <p:cNvSpPr>
                      <a:spLocks noChangeAspect="1"/>
                    </p:cNvSpPr>
                    <p:nvPr/>
                  </p:nvSpPr>
                  <p:spPr>
                    <a:xfrm>
                      <a:off x="5825071" y="2553859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90" name="Rectángulo redondeado 89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  <p:grpSp>
                <p:nvGrpSpPr>
                  <p:cNvPr id="84" name="Agrupar 83"/>
                  <p:cNvGrpSpPr/>
                  <p:nvPr/>
                </p:nvGrpSpPr>
                <p:grpSpPr>
                  <a:xfrm>
                    <a:off x="5977471" y="1864541"/>
                    <a:ext cx="964275" cy="487966"/>
                    <a:chOff x="4848096" y="2563727"/>
                    <a:chExt cx="964275" cy="487966"/>
                  </a:xfrm>
                </p:grpSpPr>
                <p:sp>
                  <p:nvSpPr>
                    <p:cNvPr id="86" name="Rectángulo redondeado 85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lang="es-ES" sz="2200" b="1" dirty="0"/>
                    </a:p>
                  </p:txBody>
                </p:sp>
                <p:sp>
                  <p:nvSpPr>
                    <p:cNvPr id="87" name="Rectángulo redondeado 86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  <p:sp>
                <p:nvSpPr>
                  <p:cNvPr id="85" name="Rectángulo redondeado 84"/>
                  <p:cNvSpPr>
                    <a:spLocks noChangeAspect="1"/>
                  </p:cNvSpPr>
                  <p:nvPr/>
                </p:nvSpPr>
                <p:spPr>
                  <a:xfrm>
                    <a:off x="4024446" y="18807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70000"/>
                      </a:lnSpc>
                    </a:pPr>
                    <a:endParaRPr lang="es-ES" sz="2400" b="1" dirty="0"/>
                  </a:p>
                </p:txBody>
              </p:sp>
            </p:grpSp>
            <p:grpSp>
              <p:nvGrpSpPr>
                <p:cNvPr id="74" name="Agrupar 73"/>
                <p:cNvGrpSpPr/>
                <p:nvPr/>
              </p:nvGrpSpPr>
              <p:grpSpPr>
                <a:xfrm>
                  <a:off x="4512471" y="2365893"/>
                  <a:ext cx="2429275" cy="501352"/>
                  <a:chOff x="4512471" y="1864541"/>
                  <a:chExt cx="2429275" cy="501352"/>
                </a:xfrm>
              </p:grpSpPr>
              <p:grpSp>
                <p:nvGrpSpPr>
                  <p:cNvPr id="76" name="Agrupar 75"/>
                  <p:cNvGrpSpPr/>
                  <p:nvPr/>
                </p:nvGrpSpPr>
                <p:grpSpPr>
                  <a:xfrm>
                    <a:off x="4512471" y="1868059"/>
                    <a:ext cx="1452300" cy="497834"/>
                    <a:chOff x="4848096" y="2553859"/>
                    <a:chExt cx="1452300" cy="497834"/>
                  </a:xfrm>
                </p:grpSpPr>
                <p:sp>
                  <p:nvSpPr>
                    <p:cNvPr id="80" name="Rectángulo redondeado 79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81" name="Rectángulo redondeado 80"/>
                    <p:cNvSpPr>
                      <a:spLocks noChangeAspect="1"/>
                    </p:cNvSpPr>
                    <p:nvPr/>
                  </p:nvSpPr>
                  <p:spPr>
                    <a:xfrm>
                      <a:off x="5825071" y="2553859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</p:txBody>
                </p:sp>
                <p:sp>
                  <p:nvSpPr>
                    <p:cNvPr id="82" name="Rectángulo redondeado 81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  <p:grpSp>
                <p:nvGrpSpPr>
                  <p:cNvPr id="77" name="Agrupar 76"/>
                  <p:cNvGrpSpPr/>
                  <p:nvPr/>
                </p:nvGrpSpPr>
                <p:grpSpPr>
                  <a:xfrm>
                    <a:off x="5977471" y="1864541"/>
                    <a:ext cx="964275" cy="487966"/>
                    <a:chOff x="4848096" y="2563727"/>
                    <a:chExt cx="964275" cy="487966"/>
                  </a:xfrm>
                </p:grpSpPr>
                <p:sp>
                  <p:nvSpPr>
                    <p:cNvPr id="78" name="Rectángulo redondeado 77"/>
                    <p:cNvSpPr>
                      <a:spLocks noChangeAspect="1"/>
                    </p:cNvSpPr>
                    <p:nvPr/>
                  </p:nvSpPr>
                  <p:spPr>
                    <a:xfrm>
                      <a:off x="4848096" y="2567245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Autofit/>
                    </a:bodyPr>
                    <a:lstStyle/>
                    <a:p>
                      <a:pPr algn="ctr"/>
                      <a:endParaRPr lang="es-ES" sz="1200" b="1" dirty="0" smtClean="0"/>
                    </a:p>
                    <a:p>
                      <a:pPr algn="ctr">
                        <a:lnSpc>
                          <a:spcPct val="80000"/>
                        </a:lnSpc>
                      </a:pPr>
                      <a:endParaRPr lang="es-ES" sz="2200" b="1" dirty="0"/>
                    </a:p>
                  </p:txBody>
                </p:sp>
                <p:sp>
                  <p:nvSpPr>
                    <p:cNvPr id="79" name="Rectángulo redondeado 78"/>
                    <p:cNvSpPr>
                      <a:spLocks noChangeAspect="1"/>
                    </p:cNvSpPr>
                    <p:nvPr/>
                  </p:nvSpPr>
                  <p:spPr>
                    <a:xfrm>
                      <a:off x="5337046" y="2563727"/>
                      <a:ext cx="475325" cy="484448"/>
                    </a:xfrm>
                    <a:prstGeom prst="roundRect">
                      <a:avLst/>
                    </a:prstGeom>
                    <a:solidFill>
                      <a:schemeClr val="bg1">
                        <a:lumMod val="85000"/>
                      </a:schemeClr>
                    </a:solidFill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rIns="0" rtlCol="0" anchor="ctr">
                      <a:noAutofit/>
                    </a:bodyPr>
                    <a:lstStyle/>
                    <a:p>
                      <a:pPr algn="ctr"/>
                      <a:endParaRPr lang="es-ES" sz="1100" b="1" dirty="0" smtClean="0"/>
                    </a:p>
                  </p:txBody>
                </p:sp>
              </p:grpSp>
            </p:grpSp>
            <p:sp>
              <p:nvSpPr>
                <p:cNvPr id="75" name="Rectángulo redondeado 74"/>
                <p:cNvSpPr>
                  <a:spLocks noChangeAspect="1"/>
                </p:cNvSpPr>
                <p:nvPr/>
              </p:nvSpPr>
              <p:spPr>
                <a:xfrm>
                  <a:off x="4024446" y="2382797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200" b="1" dirty="0" smtClean="0"/>
                </a:p>
              </p:txBody>
            </p:sp>
          </p:grpSp>
        </p:grpSp>
        <p:grpSp>
          <p:nvGrpSpPr>
            <p:cNvPr id="110" name="Agrupar 109"/>
            <p:cNvGrpSpPr/>
            <p:nvPr/>
          </p:nvGrpSpPr>
          <p:grpSpPr>
            <a:xfrm>
              <a:off x="905405" y="3459902"/>
              <a:ext cx="2917300" cy="1002704"/>
              <a:chOff x="4024446" y="1864541"/>
              <a:chExt cx="2917300" cy="1002704"/>
            </a:xfrm>
          </p:grpSpPr>
          <p:grpSp>
            <p:nvGrpSpPr>
              <p:cNvPr id="130" name="Agrupar 129"/>
              <p:cNvGrpSpPr/>
              <p:nvPr/>
            </p:nvGrpSpPr>
            <p:grpSpPr>
              <a:xfrm>
                <a:off x="4024446" y="1864541"/>
                <a:ext cx="2917300" cy="501352"/>
                <a:chOff x="4024446" y="1864541"/>
                <a:chExt cx="2917300" cy="501352"/>
              </a:xfrm>
            </p:grpSpPr>
            <p:grpSp>
              <p:nvGrpSpPr>
                <p:cNvPr id="140" name="Agrupar 139"/>
                <p:cNvGrpSpPr/>
                <p:nvPr/>
              </p:nvGrpSpPr>
              <p:grpSpPr>
                <a:xfrm>
                  <a:off x="4512471" y="1868059"/>
                  <a:ext cx="1452300" cy="497834"/>
                  <a:chOff x="4848096" y="2553859"/>
                  <a:chExt cx="1452300" cy="497834"/>
                </a:xfrm>
              </p:grpSpPr>
              <p:sp>
                <p:nvSpPr>
                  <p:cNvPr id="145" name="Rectángulo redondeado 144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ctr">
                    <a:noAutofit/>
                  </a:bodyPr>
                  <a:lstStyle/>
                  <a:p>
                    <a:pPr algn="ctr"/>
                    <a:r>
                      <a:rPr lang="es-ES" sz="1100" b="1" dirty="0" smtClean="0"/>
                      <a:t>0.7</a:t>
                    </a:r>
                    <a:endParaRPr lang="es-ES" sz="14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r>
                      <a:rPr lang="es-ES" sz="2200" b="1" dirty="0" smtClean="0"/>
                      <a:t>Ca</a:t>
                    </a:r>
                  </a:p>
                </p:txBody>
              </p:sp>
              <p:sp>
                <p:nvSpPr>
                  <p:cNvPr id="146" name="Rectángulo redondeado 145"/>
                  <p:cNvSpPr>
                    <a:spLocks noChangeAspect="1"/>
                  </p:cNvSpPr>
                  <p:nvPr/>
                </p:nvSpPr>
                <p:spPr>
                  <a:xfrm>
                    <a:off x="5825071" y="25538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147" name="Rectángulo redondeado 146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  <p:grpSp>
              <p:nvGrpSpPr>
                <p:cNvPr id="141" name="Agrupar 140"/>
                <p:cNvGrpSpPr/>
                <p:nvPr/>
              </p:nvGrpSpPr>
              <p:grpSpPr>
                <a:xfrm>
                  <a:off x="5977471" y="1864541"/>
                  <a:ext cx="964275" cy="487966"/>
                  <a:chOff x="4848096" y="2563727"/>
                  <a:chExt cx="964275" cy="487966"/>
                </a:xfrm>
              </p:grpSpPr>
              <p:sp>
                <p:nvSpPr>
                  <p:cNvPr id="143" name="Rectángulo redondeado 142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endParaRPr lang="es-ES" sz="2200" b="1" dirty="0"/>
                  </a:p>
                </p:txBody>
              </p:sp>
              <p:sp>
                <p:nvSpPr>
                  <p:cNvPr id="144" name="Rectángulo redondeado 143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  <p:sp>
              <p:nvSpPr>
                <p:cNvPr id="142" name="Rectángulo redondeado 141"/>
                <p:cNvSpPr>
                  <a:spLocks noChangeAspect="1"/>
                </p:cNvSpPr>
                <p:nvPr/>
              </p:nvSpPr>
              <p:spPr>
                <a:xfrm>
                  <a:off x="4024446" y="1880759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200" b="1" dirty="0" smtClean="0"/>
                </a:p>
                <a:p>
                  <a:pPr algn="ctr">
                    <a:lnSpc>
                      <a:spcPct val="70000"/>
                    </a:lnSpc>
                  </a:pPr>
                  <a:endParaRPr lang="es-ES" sz="2400" b="1" dirty="0"/>
                </a:p>
              </p:txBody>
            </p:sp>
          </p:grpSp>
          <p:grpSp>
            <p:nvGrpSpPr>
              <p:cNvPr id="131" name="Agrupar 130"/>
              <p:cNvGrpSpPr/>
              <p:nvPr/>
            </p:nvGrpSpPr>
            <p:grpSpPr>
              <a:xfrm>
                <a:off x="4512471" y="2365893"/>
                <a:ext cx="2429275" cy="501352"/>
                <a:chOff x="4512471" y="1864541"/>
                <a:chExt cx="2429275" cy="501352"/>
              </a:xfrm>
            </p:grpSpPr>
            <p:grpSp>
              <p:nvGrpSpPr>
                <p:cNvPr id="133" name="Agrupar 132"/>
                <p:cNvGrpSpPr/>
                <p:nvPr/>
              </p:nvGrpSpPr>
              <p:grpSpPr>
                <a:xfrm>
                  <a:off x="4512471" y="1868059"/>
                  <a:ext cx="1452300" cy="497834"/>
                  <a:chOff x="4848096" y="2553859"/>
                  <a:chExt cx="1452300" cy="497834"/>
                </a:xfrm>
              </p:grpSpPr>
              <p:sp>
                <p:nvSpPr>
                  <p:cNvPr id="137" name="Rectángulo redondeado 136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138" name="Rectángulo redondeado 137"/>
                  <p:cNvSpPr>
                    <a:spLocks noChangeAspect="1"/>
                  </p:cNvSpPr>
                  <p:nvPr/>
                </p:nvSpPr>
                <p:spPr>
                  <a:xfrm>
                    <a:off x="5825071" y="25538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139" name="Rectángulo redondeado 138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  <p:grpSp>
              <p:nvGrpSpPr>
                <p:cNvPr id="134" name="Agrupar 133"/>
                <p:cNvGrpSpPr/>
                <p:nvPr/>
              </p:nvGrpSpPr>
              <p:grpSpPr>
                <a:xfrm>
                  <a:off x="5977471" y="1864541"/>
                  <a:ext cx="964275" cy="487966"/>
                  <a:chOff x="4848096" y="2563727"/>
                  <a:chExt cx="964275" cy="487966"/>
                </a:xfrm>
              </p:grpSpPr>
              <p:sp>
                <p:nvSpPr>
                  <p:cNvPr id="135" name="Rectángulo redondeado 134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endParaRPr lang="es-ES" sz="2200" b="1" dirty="0"/>
                  </a:p>
                </p:txBody>
              </p:sp>
              <p:sp>
                <p:nvSpPr>
                  <p:cNvPr id="136" name="Rectángulo redondeado 135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</p:grpSp>
          <p:sp>
            <p:nvSpPr>
              <p:cNvPr id="132" name="Rectángulo redondeado 131"/>
              <p:cNvSpPr>
                <a:spLocks noChangeAspect="1"/>
              </p:cNvSpPr>
              <p:nvPr/>
            </p:nvSpPr>
            <p:spPr>
              <a:xfrm>
                <a:off x="4024446" y="2382797"/>
                <a:ext cx="475325" cy="48444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s-ES" sz="1200" b="1" dirty="0" smtClean="0"/>
              </a:p>
            </p:txBody>
          </p:sp>
        </p:grpSp>
        <p:grpSp>
          <p:nvGrpSpPr>
            <p:cNvPr id="111" name="Agrupar 110"/>
            <p:cNvGrpSpPr/>
            <p:nvPr/>
          </p:nvGrpSpPr>
          <p:grpSpPr>
            <a:xfrm>
              <a:off x="905405" y="4462606"/>
              <a:ext cx="2917300" cy="1002704"/>
              <a:chOff x="4024446" y="1864541"/>
              <a:chExt cx="2917300" cy="1002704"/>
            </a:xfrm>
          </p:grpSpPr>
          <p:grpSp>
            <p:nvGrpSpPr>
              <p:cNvPr id="112" name="Agrupar 111"/>
              <p:cNvGrpSpPr/>
              <p:nvPr/>
            </p:nvGrpSpPr>
            <p:grpSpPr>
              <a:xfrm>
                <a:off x="4024446" y="1864541"/>
                <a:ext cx="2917300" cy="501352"/>
                <a:chOff x="4024446" y="1864541"/>
                <a:chExt cx="2917300" cy="501352"/>
              </a:xfrm>
            </p:grpSpPr>
            <p:grpSp>
              <p:nvGrpSpPr>
                <p:cNvPr id="122" name="Agrupar 121"/>
                <p:cNvGrpSpPr/>
                <p:nvPr/>
              </p:nvGrpSpPr>
              <p:grpSpPr>
                <a:xfrm>
                  <a:off x="4512471" y="1868059"/>
                  <a:ext cx="1452300" cy="497834"/>
                  <a:chOff x="4848096" y="2553859"/>
                  <a:chExt cx="1452300" cy="497834"/>
                </a:xfrm>
              </p:grpSpPr>
              <p:sp>
                <p:nvSpPr>
                  <p:cNvPr id="127" name="Rectángulo redondeado 126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128" name="Rectángulo redondeado 127"/>
                  <p:cNvSpPr>
                    <a:spLocks noChangeAspect="1"/>
                  </p:cNvSpPr>
                  <p:nvPr/>
                </p:nvSpPr>
                <p:spPr>
                  <a:xfrm>
                    <a:off x="5825071" y="25538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</p:grpSp>
            <p:grpSp>
              <p:nvGrpSpPr>
                <p:cNvPr id="123" name="Agrupar 122"/>
                <p:cNvGrpSpPr/>
                <p:nvPr/>
              </p:nvGrpSpPr>
              <p:grpSpPr>
                <a:xfrm>
                  <a:off x="5977471" y="1864541"/>
                  <a:ext cx="964275" cy="487966"/>
                  <a:chOff x="4848096" y="2563727"/>
                  <a:chExt cx="964275" cy="487966"/>
                </a:xfrm>
              </p:grpSpPr>
              <p:sp>
                <p:nvSpPr>
                  <p:cNvPr id="125" name="Rectángulo redondeado 124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endParaRPr lang="es-ES" sz="2200" b="1" dirty="0"/>
                  </a:p>
                </p:txBody>
              </p:sp>
              <p:sp>
                <p:nvSpPr>
                  <p:cNvPr id="126" name="Rectángulo redondeado 125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  <p:sp>
              <p:nvSpPr>
                <p:cNvPr id="124" name="Rectángulo redondeado 123"/>
                <p:cNvSpPr>
                  <a:spLocks noChangeAspect="1"/>
                </p:cNvSpPr>
                <p:nvPr/>
              </p:nvSpPr>
              <p:spPr>
                <a:xfrm>
                  <a:off x="4024446" y="1880759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200" b="1" dirty="0" smtClean="0"/>
                </a:p>
                <a:p>
                  <a:pPr algn="ctr">
                    <a:lnSpc>
                      <a:spcPct val="70000"/>
                    </a:lnSpc>
                  </a:pPr>
                  <a:endParaRPr lang="es-ES" sz="2400" b="1" dirty="0"/>
                </a:p>
              </p:txBody>
            </p:sp>
          </p:grpSp>
          <p:grpSp>
            <p:nvGrpSpPr>
              <p:cNvPr id="113" name="Agrupar 112"/>
              <p:cNvGrpSpPr/>
              <p:nvPr/>
            </p:nvGrpSpPr>
            <p:grpSpPr>
              <a:xfrm>
                <a:off x="4512471" y="2365893"/>
                <a:ext cx="2429275" cy="501352"/>
                <a:chOff x="4512471" y="1864541"/>
                <a:chExt cx="2429275" cy="501352"/>
              </a:xfrm>
            </p:grpSpPr>
            <p:grpSp>
              <p:nvGrpSpPr>
                <p:cNvPr id="115" name="Agrupar 114"/>
                <p:cNvGrpSpPr/>
                <p:nvPr/>
              </p:nvGrpSpPr>
              <p:grpSpPr>
                <a:xfrm>
                  <a:off x="4512471" y="1868059"/>
                  <a:ext cx="1452300" cy="497834"/>
                  <a:chOff x="4848096" y="2553859"/>
                  <a:chExt cx="1452300" cy="497834"/>
                </a:xfrm>
              </p:grpSpPr>
              <p:sp>
                <p:nvSpPr>
                  <p:cNvPr id="119" name="Rectángulo redondeado 118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120" name="Rectángulo redondeado 119"/>
                  <p:cNvSpPr>
                    <a:spLocks noChangeAspect="1"/>
                  </p:cNvSpPr>
                  <p:nvPr/>
                </p:nvSpPr>
                <p:spPr>
                  <a:xfrm>
                    <a:off x="5825071" y="25538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</p:grpSp>
            <p:grpSp>
              <p:nvGrpSpPr>
                <p:cNvPr id="116" name="Agrupar 115"/>
                <p:cNvGrpSpPr/>
                <p:nvPr/>
              </p:nvGrpSpPr>
              <p:grpSpPr>
                <a:xfrm>
                  <a:off x="5977471" y="1864541"/>
                  <a:ext cx="964275" cy="487966"/>
                  <a:chOff x="4848096" y="2563727"/>
                  <a:chExt cx="964275" cy="487966"/>
                </a:xfrm>
              </p:grpSpPr>
              <p:sp>
                <p:nvSpPr>
                  <p:cNvPr id="117" name="Rectángulo redondeado 116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endParaRPr lang="es-ES" sz="2200" b="1" dirty="0"/>
                  </a:p>
                </p:txBody>
              </p:sp>
              <p:sp>
                <p:nvSpPr>
                  <p:cNvPr id="118" name="Rectángulo redondeado 117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</p:grpSp>
          <p:sp>
            <p:nvSpPr>
              <p:cNvPr id="114" name="Rectángulo redondeado 113"/>
              <p:cNvSpPr>
                <a:spLocks noChangeAspect="1"/>
              </p:cNvSpPr>
              <p:nvPr/>
            </p:nvSpPr>
            <p:spPr>
              <a:xfrm>
                <a:off x="4024446" y="2382797"/>
                <a:ext cx="475325" cy="48444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s-ES" sz="1200" b="1" dirty="0" smtClean="0"/>
              </a:p>
            </p:txBody>
          </p:sp>
        </p:grpSp>
        <p:grpSp>
          <p:nvGrpSpPr>
            <p:cNvPr id="4" name="Agrupar 3"/>
            <p:cNvGrpSpPr/>
            <p:nvPr/>
          </p:nvGrpSpPr>
          <p:grpSpPr>
            <a:xfrm>
              <a:off x="2105641" y="5252464"/>
              <a:ext cx="232328" cy="1072646"/>
              <a:chOff x="3603077" y="1842228"/>
              <a:chExt cx="232328" cy="1072646"/>
            </a:xfrm>
          </p:grpSpPr>
          <p:cxnSp>
            <p:nvCxnSpPr>
              <p:cNvPr id="148" name="Conector angular 147"/>
              <p:cNvCxnSpPr/>
              <p:nvPr/>
            </p:nvCxnSpPr>
            <p:spPr>
              <a:xfrm rot="10800000">
                <a:off x="3603078" y="1842228"/>
                <a:ext cx="232327" cy="632830"/>
              </a:xfrm>
              <a:prstGeom prst="bentConnector2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Conector angular 148"/>
              <p:cNvCxnSpPr/>
              <p:nvPr/>
            </p:nvCxnSpPr>
            <p:spPr>
              <a:xfrm rot="10800000">
                <a:off x="3603077" y="2475058"/>
                <a:ext cx="232328" cy="439816"/>
              </a:xfrm>
              <a:prstGeom prst="bentConnector2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0" name="Agrupar 149"/>
            <p:cNvGrpSpPr/>
            <p:nvPr/>
          </p:nvGrpSpPr>
          <p:grpSpPr>
            <a:xfrm>
              <a:off x="905405" y="2472730"/>
              <a:ext cx="963350" cy="986486"/>
              <a:chOff x="4024446" y="1880759"/>
              <a:chExt cx="963350" cy="986486"/>
            </a:xfrm>
          </p:grpSpPr>
          <p:grpSp>
            <p:nvGrpSpPr>
              <p:cNvPr id="151" name="Agrupar 150"/>
              <p:cNvGrpSpPr/>
              <p:nvPr/>
            </p:nvGrpSpPr>
            <p:grpSpPr>
              <a:xfrm>
                <a:off x="4024446" y="1880759"/>
                <a:ext cx="963350" cy="485134"/>
                <a:chOff x="4024446" y="1880759"/>
                <a:chExt cx="963350" cy="485134"/>
              </a:xfrm>
            </p:grpSpPr>
            <p:sp>
              <p:nvSpPr>
                <p:cNvPr id="166" name="Rectángulo redondeado 165"/>
                <p:cNvSpPr>
                  <a:spLocks noChangeAspect="1"/>
                </p:cNvSpPr>
                <p:nvPr/>
              </p:nvSpPr>
              <p:spPr>
                <a:xfrm>
                  <a:off x="4512471" y="1881445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200" b="1" dirty="0" smtClean="0"/>
                </a:p>
              </p:txBody>
            </p:sp>
            <p:sp>
              <p:nvSpPr>
                <p:cNvPr id="163" name="Rectángulo redondeado 162"/>
                <p:cNvSpPr>
                  <a:spLocks noChangeAspect="1"/>
                </p:cNvSpPr>
                <p:nvPr/>
              </p:nvSpPr>
              <p:spPr>
                <a:xfrm>
                  <a:off x="4024446" y="1880759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200" b="1" dirty="0" smtClean="0"/>
                </a:p>
                <a:p>
                  <a:pPr algn="ctr">
                    <a:lnSpc>
                      <a:spcPct val="70000"/>
                    </a:lnSpc>
                  </a:pPr>
                  <a:endParaRPr lang="es-ES" sz="2400" b="1" dirty="0"/>
                </a:p>
              </p:txBody>
            </p:sp>
          </p:grpSp>
          <p:sp>
            <p:nvSpPr>
              <p:cNvPr id="158" name="Rectángulo redondeado 157"/>
              <p:cNvSpPr>
                <a:spLocks noChangeAspect="1"/>
              </p:cNvSpPr>
              <p:nvPr/>
            </p:nvSpPr>
            <p:spPr>
              <a:xfrm>
                <a:off x="4512471" y="2382797"/>
                <a:ext cx="475325" cy="484448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s-ES" sz="1100" b="1" dirty="0"/>
                  <a:t>6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es-ES" sz="2200" b="1" dirty="0" smtClean="0"/>
                  <a:t>Mg</a:t>
                </a:r>
                <a:endParaRPr lang="es-ES" sz="2200" b="1" dirty="0"/>
              </a:p>
            </p:txBody>
          </p:sp>
          <p:sp>
            <p:nvSpPr>
              <p:cNvPr id="153" name="Rectángulo redondeado 152"/>
              <p:cNvSpPr>
                <a:spLocks noChangeAspect="1"/>
              </p:cNvSpPr>
              <p:nvPr/>
            </p:nvSpPr>
            <p:spPr>
              <a:xfrm>
                <a:off x="4024446" y="2382797"/>
                <a:ext cx="475325" cy="484448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>
                <a:noAutofit/>
              </a:bodyPr>
              <a:lstStyle/>
              <a:p>
                <a:pPr algn="ctr"/>
                <a:r>
                  <a:rPr lang="es-ES" sz="1100" b="1" dirty="0" smtClean="0"/>
                  <a:t>0.2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es-ES" sz="2200" b="1" dirty="0" err="1" smtClean="0"/>
                  <a:t>Na</a:t>
                </a:r>
                <a:endParaRPr lang="es-ES" sz="2200" b="1" dirty="0" smtClean="0"/>
              </a:p>
            </p:txBody>
          </p:sp>
        </p:grpSp>
        <p:grpSp>
          <p:nvGrpSpPr>
            <p:cNvPr id="169" name="Agrupar 168"/>
            <p:cNvGrpSpPr/>
            <p:nvPr/>
          </p:nvGrpSpPr>
          <p:grpSpPr>
            <a:xfrm>
              <a:off x="2364055" y="5572717"/>
              <a:ext cx="2917300" cy="1002704"/>
              <a:chOff x="4024446" y="1864541"/>
              <a:chExt cx="2917300" cy="1002704"/>
            </a:xfrm>
          </p:grpSpPr>
          <p:grpSp>
            <p:nvGrpSpPr>
              <p:cNvPr id="170" name="Agrupar 169"/>
              <p:cNvGrpSpPr/>
              <p:nvPr/>
            </p:nvGrpSpPr>
            <p:grpSpPr>
              <a:xfrm>
                <a:off x="4024446" y="1864541"/>
                <a:ext cx="2917300" cy="501352"/>
                <a:chOff x="4024446" y="1864541"/>
                <a:chExt cx="2917300" cy="501352"/>
              </a:xfrm>
            </p:grpSpPr>
            <p:grpSp>
              <p:nvGrpSpPr>
                <p:cNvPr id="180" name="Agrupar 179"/>
                <p:cNvGrpSpPr/>
                <p:nvPr/>
              </p:nvGrpSpPr>
              <p:grpSpPr>
                <a:xfrm>
                  <a:off x="4512471" y="1868059"/>
                  <a:ext cx="1452300" cy="497834"/>
                  <a:chOff x="4848096" y="2553859"/>
                  <a:chExt cx="1452300" cy="497834"/>
                </a:xfrm>
              </p:grpSpPr>
              <p:sp>
                <p:nvSpPr>
                  <p:cNvPr id="185" name="Rectángulo redondeado 184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186" name="Rectángulo redondeado 185"/>
                  <p:cNvSpPr>
                    <a:spLocks noChangeAspect="1"/>
                  </p:cNvSpPr>
                  <p:nvPr/>
                </p:nvSpPr>
                <p:spPr>
                  <a:xfrm>
                    <a:off x="5825071" y="25538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187" name="Rectángulo redondeado 186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  <p:grpSp>
              <p:nvGrpSpPr>
                <p:cNvPr id="181" name="Agrupar 180"/>
                <p:cNvGrpSpPr/>
                <p:nvPr/>
              </p:nvGrpSpPr>
              <p:grpSpPr>
                <a:xfrm>
                  <a:off x="5977471" y="1864541"/>
                  <a:ext cx="964275" cy="487966"/>
                  <a:chOff x="4848096" y="2563727"/>
                  <a:chExt cx="964275" cy="487966"/>
                </a:xfrm>
              </p:grpSpPr>
              <p:sp>
                <p:nvSpPr>
                  <p:cNvPr id="183" name="Rectángulo redondeado 182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endParaRPr lang="es-ES" sz="2200" b="1" dirty="0"/>
                  </a:p>
                </p:txBody>
              </p:sp>
              <p:sp>
                <p:nvSpPr>
                  <p:cNvPr id="184" name="Rectángulo redondeado 183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  <p:sp>
              <p:nvSpPr>
                <p:cNvPr id="182" name="Rectángulo redondeado 181"/>
                <p:cNvSpPr>
                  <a:spLocks noChangeAspect="1"/>
                </p:cNvSpPr>
                <p:nvPr/>
              </p:nvSpPr>
              <p:spPr>
                <a:xfrm>
                  <a:off x="4024446" y="1880759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200" b="1" dirty="0" smtClean="0"/>
                </a:p>
                <a:p>
                  <a:pPr algn="ctr">
                    <a:lnSpc>
                      <a:spcPct val="70000"/>
                    </a:lnSpc>
                  </a:pPr>
                  <a:endParaRPr lang="es-ES" sz="2400" b="1" dirty="0"/>
                </a:p>
              </p:txBody>
            </p:sp>
          </p:grpSp>
          <p:grpSp>
            <p:nvGrpSpPr>
              <p:cNvPr id="171" name="Agrupar 170"/>
              <p:cNvGrpSpPr/>
              <p:nvPr/>
            </p:nvGrpSpPr>
            <p:grpSpPr>
              <a:xfrm>
                <a:off x="4512471" y="2365893"/>
                <a:ext cx="2429275" cy="501352"/>
                <a:chOff x="4512471" y="1864541"/>
                <a:chExt cx="2429275" cy="501352"/>
              </a:xfrm>
            </p:grpSpPr>
            <p:grpSp>
              <p:nvGrpSpPr>
                <p:cNvPr id="173" name="Agrupar 172"/>
                <p:cNvGrpSpPr/>
                <p:nvPr/>
              </p:nvGrpSpPr>
              <p:grpSpPr>
                <a:xfrm>
                  <a:off x="4512471" y="1868059"/>
                  <a:ext cx="1452300" cy="497834"/>
                  <a:chOff x="4848096" y="2553859"/>
                  <a:chExt cx="1452300" cy="497834"/>
                </a:xfrm>
              </p:grpSpPr>
              <p:sp>
                <p:nvSpPr>
                  <p:cNvPr id="177" name="Rectángulo redondeado 176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178" name="Rectángulo redondeado 177"/>
                  <p:cNvSpPr>
                    <a:spLocks noChangeAspect="1"/>
                  </p:cNvSpPr>
                  <p:nvPr/>
                </p:nvSpPr>
                <p:spPr>
                  <a:xfrm>
                    <a:off x="5825071" y="25538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179" name="Rectángulo redondeado 178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  <p:grpSp>
              <p:nvGrpSpPr>
                <p:cNvPr id="174" name="Agrupar 173"/>
                <p:cNvGrpSpPr/>
                <p:nvPr/>
              </p:nvGrpSpPr>
              <p:grpSpPr>
                <a:xfrm>
                  <a:off x="5977471" y="1864541"/>
                  <a:ext cx="964275" cy="487966"/>
                  <a:chOff x="4848096" y="2563727"/>
                  <a:chExt cx="964275" cy="487966"/>
                </a:xfrm>
              </p:grpSpPr>
              <p:sp>
                <p:nvSpPr>
                  <p:cNvPr id="175" name="Rectángulo redondeado 174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endParaRPr lang="es-ES" sz="2200" b="1" dirty="0"/>
                  </a:p>
                </p:txBody>
              </p:sp>
              <p:sp>
                <p:nvSpPr>
                  <p:cNvPr id="176" name="Rectángulo redondeado 175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</p:grpSp>
          <p:sp>
            <p:nvSpPr>
              <p:cNvPr id="172" name="Rectángulo redondeado 171"/>
              <p:cNvSpPr>
                <a:spLocks noChangeAspect="1"/>
              </p:cNvSpPr>
              <p:nvPr/>
            </p:nvSpPr>
            <p:spPr>
              <a:xfrm>
                <a:off x="4024446" y="2382797"/>
                <a:ext cx="475325" cy="48444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s-ES" sz="1200" b="1" dirty="0" smtClean="0"/>
              </a:p>
            </p:txBody>
          </p:sp>
        </p:grpSp>
        <p:grpSp>
          <p:nvGrpSpPr>
            <p:cNvPr id="188" name="Agrupar 187"/>
            <p:cNvGrpSpPr/>
            <p:nvPr/>
          </p:nvGrpSpPr>
          <p:grpSpPr>
            <a:xfrm>
              <a:off x="5294055" y="5557465"/>
              <a:ext cx="2917300" cy="1002704"/>
              <a:chOff x="4024446" y="1864541"/>
              <a:chExt cx="2917300" cy="1002704"/>
            </a:xfrm>
          </p:grpSpPr>
          <p:grpSp>
            <p:nvGrpSpPr>
              <p:cNvPr id="189" name="Agrupar 188"/>
              <p:cNvGrpSpPr/>
              <p:nvPr/>
            </p:nvGrpSpPr>
            <p:grpSpPr>
              <a:xfrm>
                <a:off x="4024446" y="1864541"/>
                <a:ext cx="2917300" cy="501352"/>
                <a:chOff x="4024446" y="1864541"/>
                <a:chExt cx="2917300" cy="501352"/>
              </a:xfrm>
            </p:grpSpPr>
            <p:grpSp>
              <p:nvGrpSpPr>
                <p:cNvPr id="199" name="Agrupar 198"/>
                <p:cNvGrpSpPr/>
                <p:nvPr/>
              </p:nvGrpSpPr>
              <p:grpSpPr>
                <a:xfrm>
                  <a:off x="4512471" y="1868059"/>
                  <a:ext cx="1452300" cy="497834"/>
                  <a:chOff x="4848096" y="2553859"/>
                  <a:chExt cx="1452300" cy="497834"/>
                </a:xfrm>
              </p:grpSpPr>
              <p:sp>
                <p:nvSpPr>
                  <p:cNvPr id="204" name="Rectángulo redondeado 203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205" name="Rectángulo redondeado 204"/>
                  <p:cNvSpPr>
                    <a:spLocks noChangeAspect="1"/>
                  </p:cNvSpPr>
                  <p:nvPr/>
                </p:nvSpPr>
                <p:spPr>
                  <a:xfrm>
                    <a:off x="5825071" y="25538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206" name="Rectángulo redondeado 205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  <p:grpSp>
              <p:nvGrpSpPr>
                <p:cNvPr id="200" name="Agrupar 199"/>
                <p:cNvGrpSpPr/>
                <p:nvPr/>
              </p:nvGrpSpPr>
              <p:grpSpPr>
                <a:xfrm>
                  <a:off x="5977471" y="1864541"/>
                  <a:ext cx="964275" cy="487966"/>
                  <a:chOff x="4848096" y="2563727"/>
                  <a:chExt cx="964275" cy="487966"/>
                </a:xfrm>
              </p:grpSpPr>
              <p:sp>
                <p:nvSpPr>
                  <p:cNvPr id="202" name="Rectángulo redondeado 201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endParaRPr lang="es-ES" sz="2200" b="1" dirty="0"/>
                  </a:p>
                </p:txBody>
              </p:sp>
              <p:sp>
                <p:nvSpPr>
                  <p:cNvPr id="203" name="Rectángulo redondeado 202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  <p:sp>
              <p:nvSpPr>
                <p:cNvPr id="201" name="Rectángulo redondeado 200"/>
                <p:cNvSpPr>
                  <a:spLocks noChangeAspect="1"/>
                </p:cNvSpPr>
                <p:nvPr/>
              </p:nvSpPr>
              <p:spPr>
                <a:xfrm>
                  <a:off x="4024446" y="1880759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200" b="1" dirty="0" smtClean="0"/>
                </a:p>
                <a:p>
                  <a:pPr algn="ctr">
                    <a:lnSpc>
                      <a:spcPct val="70000"/>
                    </a:lnSpc>
                  </a:pPr>
                  <a:endParaRPr lang="es-ES" sz="2400" b="1" dirty="0"/>
                </a:p>
              </p:txBody>
            </p:sp>
          </p:grpSp>
          <p:grpSp>
            <p:nvGrpSpPr>
              <p:cNvPr id="190" name="Agrupar 189"/>
              <p:cNvGrpSpPr/>
              <p:nvPr/>
            </p:nvGrpSpPr>
            <p:grpSpPr>
              <a:xfrm>
                <a:off x="4512471" y="2365893"/>
                <a:ext cx="2429275" cy="501352"/>
                <a:chOff x="4512471" y="1864541"/>
                <a:chExt cx="2429275" cy="501352"/>
              </a:xfrm>
            </p:grpSpPr>
            <p:grpSp>
              <p:nvGrpSpPr>
                <p:cNvPr id="192" name="Agrupar 191"/>
                <p:cNvGrpSpPr/>
                <p:nvPr/>
              </p:nvGrpSpPr>
              <p:grpSpPr>
                <a:xfrm>
                  <a:off x="4512471" y="1868059"/>
                  <a:ext cx="1452300" cy="497834"/>
                  <a:chOff x="4848096" y="2553859"/>
                  <a:chExt cx="1452300" cy="497834"/>
                </a:xfrm>
              </p:grpSpPr>
              <p:sp>
                <p:nvSpPr>
                  <p:cNvPr id="196" name="Rectángulo redondeado 195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197" name="Rectángulo redondeado 196"/>
                  <p:cNvSpPr>
                    <a:spLocks noChangeAspect="1"/>
                  </p:cNvSpPr>
                  <p:nvPr/>
                </p:nvSpPr>
                <p:spPr>
                  <a:xfrm>
                    <a:off x="5825071" y="2553859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198" name="Rectángulo redondeado 197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  <p:grpSp>
              <p:nvGrpSpPr>
                <p:cNvPr id="193" name="Agrupar 192"/>
                <p:cNvGrpSpPr/>
                <p:nvPr/>
              </p:nvGrpSpPr>
              <p:grpSpPr>
                <a:xfrm>
                  <a:off x="5977471" y="1864541"/>
                  <a:ext cx="964275" cy="487966"/>
                  <a:chOff x="4848096" y="2563727"/>
                  <a:chExt cx="964275" cy="487966"/>
                </a:xfrm>
              </p:grpSpPr>
              <p:sp>
                <p:nvSpPr>
                  <p:cNvPr id="194" name="Rectángulo redondeado 193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  <a:p>
                    <a:pPr algn="ctr">
                      <a:lnSpc>
                        <a:spcPct val="80000"/>
                      </a:lnSpc>
                    </a:pPr>
                    <a:endParaRPr lang="es-ES" sz="2200" b="1" dirty="0"/>
                  </a:p>
                </p:txBody>
              </p:sp>
              <p:sp>
                <p:nvSpPr>
                  <p:cNvPr id="195" name="Rectángulo redondeado 194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</p:grpSp>
          <p:sp>
            <p:nvSpPr>
              <p:cNvPr id="191" name="Rectángulo redondeado 190"/>
              <p:cNvSpPr>
                <a:spLocks noChangeAspect="1"/>
              </p:cNvSpPr>
              <p:nvPr/>
            </p:nvSpPr>
            <p:spPr>
              <a:xfrm>
                <a:off x="4024446" y="2382797"/>
                <a:ext cx="475325" cy="48444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s-ES" sz="1200" b="1" dirty="0" smtClean="0"/>
              </a:p>
            </p:txBody>
          </p:sp>
        </p:grpSp>
        <p:grpSp>
          <p:nvGrpSpPr>
            <p:cNvPr id="207" name="Agrupar 206"/>
            <p:cNvGrpSpPr/>
            <p:nvPr/>
          </p:nvGrpSpPr>
          <p:grpSpPr>
            <a:xfrm>
              <a:off x="8225466" y="5555088"/>
              <a:ext cx="1452300" cy="989318"/>
              <a:chOff x="4024446" y="1877927"/>
              <a:chExt cx="1452300" cy="989318"/>
            </a:xfrm>
          </p:grpSpPr>
          <p:grpSp>
            <p:nvGrpSpPr>
              <p:cNvPr id="208" name="Agrupar 207"/>
              <p:cNvGrpSpPr/>
              <p:nvPr/>
            </p:nvGrpSpPr>
            <p:grpSpPr>
              <a:xfrm>
                <a:off x="4024446" y="1877927"/>
                <a:ext cx="1452300" cy="487966"/>
                <a:chOff x="4024446" y="1877927"/>
                <a:chExt cx="1452300" cy="487966"/>
              </a:xfrm>
            </p:grpSpPr>
            <p:grpSp>
              <p:nvGrpSpPr>
                <p:cNvPr id="218" name="Agrupar 217"/>
                <p:cNvGrpSpPr/>
                <p:nvPr/>
              </p:nvGrpSpPr>
              <p:grpSpPr>
                <a:xfrm>
                  <a:off x="4512471" y="1877927"/>
                  <a:ext cx="964275" cy="487966"/>
                  <a:chOff x="4848096" y="2563727"/>
                  <a:chExt cx="964275" cy="487966"/>
                </a:xfrm>
              </p:grpSpPr>
              <p:sp>
                <p:nvSpPr>
                  <p:cNvPr id="223" name="Rectángulo redondeado 222"/>
                  <p:cNvSpPr>
                    <a:spLocks noChangeAspect="1"/>
                  </p:cNvSpPr>
                  <p:nvPr/>
                </p:nvSpPr>
                <p:spPr>
                  <a:xfrm>
                    <a:off x="4848096" y="2567245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200" b="1" dirty="0" smtClean="0"/>
                  </a:p>
                </p:txBody>
              </p:sp>
              <p:sp>
                <p:nvSpPr>
                  <p:cNvPr id="225" name="Rectángulo redondeado 224"/>
                  <p:cNvSpPr>
                    <a:spLocks noChangeAspect="1"/>
                  </p:cNvSpPr>
                  <p:nvPr/>
                </p:nvSpPr>
                <p:spPr>
                  <a:xfrm>
                    <a:off x="5337046" y="2563727"/>
                    <a:ext cx="475325" cy="484448"/>
                  </a:xfrm>
                  <a:prstGeom prst="round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Autofit/>
                  </a:bodyPr>
                  <a:lstStyle/>
                  <a:p>
                    <a:pPr algn="ctr"/>
                    <a:endParaRPr lang="es-ES" sz="1100" b="1" dirty="0" smtClean="0"/>
                  </a:p>
                </p:txBody>
              </p:sp>
            </p:grpSp>
            <p:sp>
              <p:nvSpPr>
                <p:cNvPr id="220" name="Rectángulo redondeado 219"/>
                <p:cNvSpPr>
                  <a:spLocks noChangeAspect="1"/>
                </p:cNvSpPr>
                <p:nvPr/>
              </p:nvSpPr>
              <p:spPr>
                <a:xfrm>
                  <a:off x="4024446" y="1880759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200" b="1" dirty="0" smtClean="0"/>
                </a:p>
                <a:p>
                  <a:pPr algn="ctr">
                    <a:lnSpc>
                      <a:spcPct val="70000"/>
                    </a:lnSpc>
                  </a:pPr>
                  <a:endParaRPr lang="es-ES" sz="2400" b="1" dirty="0"/>
                </a:p>
              </p:txBody>
            </p:sp>
          </p:grpSp>
          <p:grpSp>
            <p:nvGrpSpPr>
              <p:cNvPr id="211" name="Agrupar 210"/>
              <p:cNvGrpSpPr/>
              <p:nvPr/>
            </p:nvGrpSpPr>
            <p:grpSpPr>
              <a:xfrm>
                <a:off x="4512471" y="2379279"/>
                <a:ext cx="964275" cy="487966"/>
                <a:chOff x="4848096" y="2563727"/>
                <a:chExt cx="964275" cy="487966"/>
              </a:xfrm>
            </p:grpSpPr>
            <p:sp>
              <p:nvSpPr>
                <p:cNvPr id="215" name="Rectángulo redondeado 214"/>
                <p:cNvSpPr>
                  <a:spLocks noChangeAspect="1"/>
                </p:cNvSpPr>
                <p:nvPr/>
              </p:nvSpPr>
              <p:spPr>
                <a:xfrm>
                  <a:off x="4848096" y="2567245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200" b="1" dirty="0" smtClean="0"/>
                </a:p>
              </p:txBody>
            </p:sp>
            <p:sp>
              <p:nvSpPr>
                <p:cNvPr id="217" name="Rectángulo redondeado 216"/>
                <p:cNvSpPr>
                  <a:spLocks noChangeAspect="1"/>
                </p:cNvSpPr>
                <p:nvPr/>
              </p:nvSpPr>
              <p:spPr>
                <a:xfrm>
                  <a:off x="5337046" y="2563727"/>
                  <a:ext cx="475325" cy="484448"/>
                </a:xfrm>
                <a:prstGeom prst="round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Autofit/>
                </a:bodyPr>
                <a:lstStyle/>
                <a:p>
                  <a:pPr algn="ctr"/>
                  <a:endParaRPr lang="es-ES" sz="1100" b="1" dirty="0" smtClean="0"/>
                </a:p>
              </p:txBody>
            </p:sp>
          </p:grpSp>
          <p:sp>
            <p:nvSpPr>
              <p:cNvPr id="210" name="Rectángulo redondeado 209"/>
              <p:cNvSpPr>
                <a:spLocks noChangeAspect="1"/>
              </p:cNvSpPr>
              <p:nvPr/>
            </p:nvSpPr>
            <p:spPr>
              <a:xfrm>
                <a:off x="4024446" y="2382797"/>
                <a:ext cx="475325" cy="48444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s-ES" sz="1200" b="1" dirty="0" smtClean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4823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878</TotalTime>
  <Words>30</Words>
  <Application>Microsoft Macintosh PowerPoint</Application>
  <PresentationFormat>A4 (210x297 mm)</PresentationFormat>
  <Paragraphs>30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161</cp:revision>
  <dcterms:created xsi:type="dcterms:W3CDTF">2016-02-02T13:05:52Z</dcterms:created>
  <dcterms:modified xsi:type="dcterms:W3CDTF">2016-11-15T11:16:23Z</dcterms:modified>
</cp:coreProperties>
</file>