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9906000" cy="6858000" type="A4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648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5525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836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713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61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7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6643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42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067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445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26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814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Agrupar 5"/>
          <p:cNvGrpSpPr/>
          <p:nvPr/>
        </p:nvGrpSpPr>
        <p:grpSpPr>
          <a:xfrm>
            <a:off x="463034" y="388836"/>
            <a:ext cx="8160266" cy="5426442"/>
            <a:chOff x="463034" y="388836"/>
            <a:chExt cx="8160266" cy="5426442"/>
          </a:xfrm>
        </p:grpSpPr>
        <p:pic>
          <p:nvPicPr>
            <p:cNvPr id="5" name="Imagen 4" descr="1024px-Binding_energy_curve_-_common_isotopes.svg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700" y="388836"/>
              <a:ext cx="7975600" cy="5241776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86" name="CuadroTexto 85"/>
            <p:cNvSpPr txBox="1"/>
            <p:nvPr/>
          </p:nvSpPr>
          <p:spPr>
            <a:xfrm rot="10800000" flipV="1">
              <a:off x="3162300" y="5445946"/>
              <a:ext cx="3048000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Número másico (A)</a:t>
              </a:r>
              <a:endParaRPr lang="es-ES" dirty="0"/>
            </a:p>
          </p:txBody>
        </p:sp>
        <p:sp>
          <p:nvSpPr>
            <p:cNvPr id="87" name="CuadroTexto 86"/>
            <p:cNvSpPr txBox="1"/>
            <p:nvPr/>
          </p:nvSpPr>
          <p:spPr>
            <a:xfrm rot="5400000" flipV="1">
              <a:off x="-1577266" y="2675300"/>
              <a:ext cx="444993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smtClean="0"/>
                <a:t>Energía de ligadura por nucleón (</a:t>
              </a:r>
              <a:r>
                <a:rPr lang="es-ES" dirty="0" err="1" smtClean="0"/>
                <a:t>MeV</a:t>
              </a:r>
              <a:r>
                <a:rPr lang="es-ES" dirty="0" smtClean="0"/>
                <a:t>)</a:t>
              </a:r>
              <a:endParaRPr lang="es-ES" dirty="0"/>
            </a:p>
          </p:txBody>
        </p:sp>
      </p:grpSp>
    </p:spTree>
    <p:extLst>
      <p:ext uri="{BB962C8B-B14F-4D97-AF65-F5344CB8AC3E}">
        <p14:creationId xmlns:p14="http://schemas.microsoft.com/office/powerpoint/2010/main" val="2076387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</TotalTime>
  <Words>13</Words>
  <Application>Microsoft Macintosh PowerPoint</Application>
  <PresentationFormat>A4 (210x297 mm)</PresentationFormat>
  <Paragraphs>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60</cp:revision>
  <dcterms:created xsi:type="dcterms:W3CDTF">2016-02-06T17:47:34Z</dcterms:created>
  <dcterms:modified xsi:type="dcterms:W3CDTF">2016-11-15T11:37:31Z</dcterms:modified>
</cp:coreProperties>
</file>