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312" y="2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03/08/16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07139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03/08/16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72489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03/08/16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6528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03/08/16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46026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03/08/16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99160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03/08/16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26816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03/08/16</a:t>
            </a:fld>
            <a:endParaRPr lang="es-E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2767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03/08/16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10148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03/08/16</a:t>
            </a:fld>
            <a:endParaRPr lang="es-E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48299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03/08/16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7883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03/08/16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60935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590D9-D0EF-D441-ABDB-24EE32076D7B}" type="datetimeFigureOut">
              <a:rPr lang="es-ES" smtClean="0"/>
              <a:t>03/08/16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7166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Agrupar 26"/>
          <p:cNvGrpSpPr/>
          <p:nvPr/>
        </p:nvGrpSpPr>
        <p:grpSpPr>
          <a:xfrm>
            <a:off x="693527" y="855397"/>
            <a:ext cx="8120274" cy="4627314"/>
            <a:chOff x="693527" y="855397"/>
            <a:chExt cx="8120274" cy="4627314"/>
          </a:xfrm>
          <a:solidFill>
            <a:schemeClr val="bg1"/>
          </a:solidFill>
        </p:grpSpPr>
        <p:grpSp>
          <p:nvGrpSpPr>
            <p:cNvPr id="23" name="Agrupar 22"/>
            <p:cNvGrpSpPr/>
            <p:nvPr/>
          </p:nvGrpSpPr>
          <p:grpSpPr>
            <a:xfrm>
              <a:off x="693527" y="855397"/>
              <a:ext cx="3560113" cy="4627314"/>
              <a:chOff x="2084447" y="843413"/>
              <a:chExt cx="3560113" cy="4627314"/>
            </a:xfrm>
            <a:grpFill/>
          </p:grpSpPr>
          <p:grpSp>
            <p:nvGrpSpPr>
              <p:cNvPr id="13" name="Agrupar 12"/>
              <p:cNvGrpSpPr/>
              <p:nvPr/>
            </p:nvGrpSpPr>
            <p:grpSpPr>
              <a:xfrm>
                <a:off x="2330481" y="1088627"/>
                <a:ext cx="3314079" cy="4247317"/>
                <a:chOff x="2330481" y="1088627"/>
                <a:chExt cx="3314079" cy="4247317"/>
              </a:xfrm>
              <a:grpFill/>
            </p:grpSpPr>
            <p:sp>
              <p:nvSpPr>
                <p:cNvPr id="2" name="CuadroTexto 1"/>
                <p:cNvSpPr txBox="1"/>
                <p:nvPr/>
              </p:nvSpPr>
              <p:spPr>
                <a:xfrm>
                  <a:off x="2330481" y="1088627"/>
                  <a:ext cx="441422" cy="4247317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s-ES" b="1" dirty="0" smtClean="0">
                      <a:latin typeface="Arial"/>
                      <a:cs typeface="Arial"/>
                    </a:rPr>
                    <a:t>1s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latin typeface="Arial"/>
                      <a:cs typeface="Arial"/>
                    </a:rPr>
                    <a:t>2s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latin typeface="Arial"/>
                      <a:cs typeface="Arial"/>
                    </a:rPr>
                    <a:t>3s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latin typeface="Arial"/>
                      <a:cs typeface="Arial"/>
                    </a:rPr>
                    <a:t>4s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latin typeface="Arial"/>
                      <a:cs typeface="Arial"/>
                    </a:rPr>
                    <a:t>5s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latin typeface="Arial"/>
                      <a:cs typeface="Arial"/>
                    </a:rPr>
                    <a:t>6s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latin typeface="Arial"/>
                      <a:cs typeface="Arial"/>
                    </a:rPr>
                    <a:t>7s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solidFill>
                        <a:schemeClr val="bg1">
                          <a:lumMod val="50000"/>
                        </a:schemeClr>
                      </a:solidFill>
                      <a:latin typeface="Arial"/>
                      <a:cs typeface="Arial"/>
                    </a:rPr>
                    <a:t>8s</a:t>
                  </a:r>
                  <a:endParaRPr lang="es-ES" b="1" dirty="0">
                    <a:solidFill>
                      <a:schemeClr val="bg1">
                        <a:lumMod val="50000"/>
                      </a:schemeClr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125" name="CuadroTexto 124"/>
                <p:cNvSpPr txBox="1"/>
                <p:nvPr/>
              </p:nvSpPr>
              <p:spPr>
                <a:xfrm>
                  <a:off x="3041569" y="1642625"/>
                  <a:ext cx="454046" cy="369331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s-ES" b="1" dirty="0" smtClean="0">
                      <a:latin typeface="Arial"/>
                      <a:cs typeface="Arial"/>
                    </a:rPr>
                    <a:t>2p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latin typeface="Arial"/>
                      <a:cs typeface="Arial"/>
                    </a:rPr>
                    <a:t>3p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latin typeface="Arial"/>
                      <a:cs typeface="Arial"/>
                    </a:rPr>
                    <a:t>4p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latin typeface="Arial"/>
                      <a:cs typeface="Arial"/>
                    </a:rPr>
                    <a:t>5p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latin typeface="Arial"/>
                      <a:cs typeface="Arial"/>
                    </a:rPr>
                    <a:t>6p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latin typeface="Arial"/>
                      <a:cs typeface="Arial"/>
                    </a:rPr>
                    <a:t>7p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solidFill>
                        <a:srgbClr val="7F7F7F"/>
                      </a:solidFill>
                      <a:latin typeface="Arial"/>
                      <a:cs typeface="Arial"/>
                    </a:rPr>
                    <a:t>8p</a:t>
                  </a:r>
                  <a:endParaRPr lang="es-ES" b="1" dirty="0">
                    <a:solidFill>
                      <a:srgbClr val="7F7F7F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126" name="CuadroTexto 125"/>
                <p:cNvSpPr txBox="1"/>
                <p:nvPr/>
              </p:nvSpPr>
              <p:spPr>
                <a:xfrm>
                  <a:off x="3765280" y="2196623"/>
                  <a:ext cx="454046" cy="3139321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s-ES" b="1" dirty="0" smtClean="0">
                      <a:latin typeface="Arial"/>
                      <a:cs typeface="Arial"/>
                    </a:rPr>
                    <a:t>3d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latin typeface="Arial"/>
                      <a:cs typeface="Arial"/>
                    </a:rPr>
                    <a:t>4d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latin typeface="Arial"/>
                      <a:cs typeface="Arial"/>
                    </a:rPr>
                    <a:t>5d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latin typeface="Arial"/>
                      <a:cs typeface="Arial"/>
                    </a:rPr>
                    <a:t>6d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solidFill>
                        <a:srgbClr val="7F7F7F"/>
                      </a:solidFill>
                      <a:latin typeface="Arial"/>
                      <a:cs typeface="Arial"/>
                    </a:rPr>
                    <a:t>7d</a:t>
                  </a:r>
                </a:p>
                <a:p>
                  <a:endParaRPr lang="es-ES" b="1" dirty="0">
                    <a:solidFill>
                      <a:srgbClr val="7F7F7F"/>
                    </a:solidFill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solidFill>
                        <a:srgbClr val="7F7F7F"/>
                      </a:solidFill>
                      <a:latin typeface="Arial"/>
                      <a:cs typeface="Arial"/>
                    </a:rPr>
                    <a:t>…</a:t>
                  </a:r>
                  <a:endParaRPr lang="es-ES" b="1" dirty="0">
                    <a:solidFill>
                      <a:srgbClr val="7F7F7F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129" name="CuadroTexto 128"/>
                <p:cNvSpPr txBox="1"/>
                <p:nvPr/>
              </p:nvSpPr>
              <p:spPr>
                <a:xfrm>
                  <a:off x="4500384" y="2750621"/>
                  <a:ext cx="415498" cy="258532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es-ES" b="1" dirty="0" smtClean="0">
                      <a:latin typeface="Arial"/>
                      <a:cs typeface="Arial"/>
                    </a:rPr>
                    <a:t>4f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latin typeface="Arial"/>
                      <a:cs typeface="Arial"/>
                    </a:rPr>
                    <a:t>5f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solidFill>
                        <a:srgbClr val="7F7F7F"/>
                      </a:solidFill>
                      <a:latin typeface="Arial"/>
                      <a:cs typeface="Arial"/>
                    </a:rPr>
                    <a:t>6f</a:t>
                  </a:r>
                </a:p>
                <a:p>
                  <a:endParaRPr lang="es-ES" b="1" dirty="0">
                    <a:solidFill>
                      <a:srgbClr val="7F7F7F"/>
                    </a:solidFill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solidFill>
                        <a:srgbClr val="7F7F7F"/>
                      </a:solidFill>
                      <a:latin typeface="Arial"/>
                      <a:cs typeface="Arial"/>
                    </a:rPr>
                    <a:t>…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endParaRPr lang="es-ES" b="1" dirty="0">
                    <a:latin typeface="Arial"/>
                    <a:cs typeface="Arial"/>
                  </a:endParaRPr>
                </a:p>
              </p:txBody>
            </p:sp>
            <p:sp>
              <p:nvSpPr>
                <p:cNvPr id="132" name="CuadroTexto 131"/>
                <p:cNvSpPr txBox="1"/>
                <p:nvPr/>
              </p:nvSpPr>
              <p:spPr>
                <a:xfrm>
                  <a:off x="5190514" y="2750621"/>
                  <a:ext cx="454046" cy="2031325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endParaRPr lang="es-ES" b="1" dirty="0" smtClean="0">
                    <a:latin typeface="Arial"/>
                    <a:cs typeface="Arial"/>
                  </a:endParaRP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solidFill>
                        <a:srgbClr val="7F7F7F"/>
                      </a:solidFill>
                      <a:latin typeface="Arial"/>
                      <a:cs typeface="Arial"/>
                    </a:rPr>
                    <a:t>5g</a:t>
                  </a:r>
                </a:p>
                <a:p>
                  <a:endParaRPr lang="es-ES" b="1" dirty="0">
                    <a:latin typeface="Arial"/>
                    <a:cs typeface="Arial"/>
                  </a:endParaRPr>
                </a:p>
                <a:p>
                  <a:r>
                    <a:rPr lang="es-ES" b="1" dirty="0" smtClean="0">
                      <a:solidFill>
                        <a:srgbClr val="7F7F7F"/>
                      </a:solidFill>
                      <a:latin typeface="Arial"/>
                      <a:cs typeface="Arial"/>
                    </a:rPr>
                    <a:t>…</a:t>
                  </a:r>
                </a:p>
                <a:p>
                  <a:endParaRPr lang="es-ES" b="1" dirty="0">
                    <a:solidFill>
                      <a:srgbClr val="7F7F7F"/>
                    </a:solidFill>
                    <a:latin typeface="Arial"/>
                    <a:cs typeface="Arial"/>
                  </a:endParaRPr>
                </a:p>
                <a:p>
                  <a:endParaRPr lang="es-ES" b="1" dirty="0">
                    <a:latin typeface="Arial"/>
                    <a:cs typeface="Arial"/>
                  </a:endParaRPr>
                </a:p>
              </p:txBody>
            </p:sp>
          </p:grpSp>
          <p:grpSp>
            <p:nvGrpSpPr>
              <p:cNvPr id="19" name="Agrupar 18"/>
              <p:cNvGrpSpPr/>
              <p:nvPr/>
            </p:nvGrpSpPr>
            <p:grpSpPr>
              <a:xfrm>
                <a:off x="2094274" y="843413"/>
                <a:ext cx="942756" cy="1412108"/>
                <a:chOff x="2085807" y="843413"/>
                <a:chExt cx="942756" cy="1412108"/>
              </a:xfrm>
              <a:grpFill/>
            </p:grpSpPr>
            <p:grpSp>
              <p:nvGrpSpPr>
                <p:cNvPr id="12" name="Agrupar 11"/>
                <p:cNvGrpSpPr/>
                <p:nvPr/>
              </p:nvGrpSpPr>
              <p:grpSpPr>
                <a:xfrm rot="300000">
                  <a:off x="2085807" y="843413"/>
                  <a:ext cx="938370" cy="881568"/>
                  <a:chOff x="2113401" y="842399"/>
                  <a:chExt cx="938368" cy="881569"/>
                </a:xfrm>
                <a:grpFill/>
              </p:grpSpPr>
              <p:cxnSp>
                <p:nvCxnSpPr>
                  <p:cNvPr id="5" name="Conector recto 4"/>
                  <p:cNvCxnSpPr/>
                  <p:nvPr/>
                </p:nvCxnSpPr>
                <p:spPr>
                  <a:xfrm flipH="1">
                    <a:off x="2765000" y="842399"/>
                    <a:ext cx="286769" cy="269568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Conector recto 138"/>
                  <p:cNvCxnSpPr/>
                  <p:nvPr/>
                </p:nvCxnSpPr>
                <p:spPr>
                  <a:xfrm flipH="1">
                    <a:off x="2113401" y="1454400"/>
                    <a:ext cx="286770" cy="269568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tailEnd type="stealth" w="lg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49" name="Agrupar 148"/>
                <p:cNvGrpSpPr/>
                <p:nvPr/>
              </p:nvGrpSpPr>
              <p:grpSpPr>
                <a:xfrm rot="300000">
                  <a:off x="2090193" y="1373953"/>
                  <a:ext cx="938370" cy="881568"/>
                  <a:chOff x="2113401" y="842399"/>
                  <a:chExt cx="938368" cy="881569"/>
                </a:xfrm>
                <a:grpFill/>
              </p:grpSpPr>
              <p:cxnSp>
                <p:nvCxnSpPr>
                  <p:cNvPr id="150" name="Conector recto 149"/>
                  <p:cNvCxnSpPr/>
                  <p:nvPr/>
                </p:nvCxnSpPr>
                <p:spPr>
                  <a:xfrm flipH="1">
                    <a:off x="2765000" y="842399"/>
                    <a:ext cx="286769" cy="269568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1" name="Conector recto 150"/>
                  <p:cNvCxnSpPr/>
                  <p:nvPr/>
                </p:nvCxnSpPr>
                <p:spPr>
                  <a:xfrm flipH="1">
                    <a:off x="2113401" y="1454400"/>
                    <a:ext cx="286770" cy="269568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  <a:tailEnd type="stealth" w="lg" len="med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0" name="Agrupar 19"/>
              <p:cNvGrpSpPr/>
              <p:nvPr/>
            </p:nvGrpSpPr>
            <p:grpSpPr>
              <a:xfrm>
                <a:off x="2084447" y="1421090"/>
                <a:ext cx="1618444" cy="1889584"/>
                <a:chOff x="2101381" y="1421090"/>
                <a:chExt cx="1618444" cy="1889584"/>
              </a:xfrm>
              <a:grpFill/>
            </p:grpSpPr>
            <p:grpSp>
              <p:nvGrpSpPr>
                <p:cNvPr id="165" name="Agrupar 164"/>
                <p:cNvGrpSpPr/>
                <p:nvPr/>
              </p:nvGrpSpPr>
              <p:grpSpPr>
                <a:xfrm>
                  <a:off x="2101381" y="1898566"/>
                  <a:ext cx="942756" cy="1412108"/>
                  <a:chOff x="2085807" y="843413"/>
                  <a:chExt cx="942756" cy="1412108"/>
                </a:xfrm>
                <a:grpFill/>
              </p:grpSpPr>
              <p:grpSp>
                <p:nvGrpSpPr>
                  <p:cNvPr id="166" name="Agrupar 165"/>
                  <p:cNvGrpSpPr/>
                  <p:nvPr/>
                </p:nvGrpSpPr>
                <p:grpSpPr>
                  <a:xfrm rot="300000">
                    <a:off x="2085807" y="843413"/>
                    <a:ext cx="938370" cy="881568"/>
                    <a:chOff x="2113401" y="842399"/>
                    <a:chExt cx="938368" cy="881569"/>
                  </a:xfrm>
                  <a:grpFill/>
                </p:grpSpPr>
                <p:cxnSp>
                  <p:nvCxnSpPr>
                    <p:cNvPr id="170" name="Conector recto 169"/>
                    <p:cNvCxnSpPr/>
                    <p:nvPr/>
                  </p:nvCxnSpPr>
                  <p:spPr>
                    <a:xfrm flipH="1">
                      <a:off x="2765000" y="842399"/>
                      <a:ext cx="286769" cy="269568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1" name="Conector recto 170"/>
                    <p:cNvCxnSpPr/>
                    <p:nvPr/>
                  </p:nvCxnSpPr>
                  <p:spPr>
                    <a:xfrm flipH="1">
                      <a:off x="2113401" y="1454400"/>
                      <a:ext cx="286770" cy="269568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  <a:tailEnd type="stealth" w="lg" len="med"/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67" name="Agrupar 166"/>
                  <p:cNvGrpSpPr/>
                  <p:nvPr/>
                </p:nvGrpSpPr>
                <p:grpSpPr>
                  <a:xfrm rot="300000">
                    <a:off x="2090193" y="1373953"/>
                    <a:ext cx="938370" cy="881568"/>
                    <a:chOff x="2113401" y="842399"/>
                    <a:chExt cx="938368" cy="881569"/>
                  </a:xfrm>
                  <a:grpFill/>
                </p:grpSpPr>
                <p:cxnSp>
                  <p:nvCxnSpPr>
                    <p:cNvPr id="168" name="Conector recto 167"/>
                    <p:cNvCxnSpPr/>
                    <p:nvPr/>
                  </p:nvCxnSpPr>
                  <p:spPr>
                    <a:xfrm flipH="1">
                      <a:off x="2765000" y="842399"/>
                      <a:ext cx="286769" cy="269568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9" name="Conector recto 168"/>
                    <p:cNvCxnSpPr/>
                    <p:nvPr/>
                  </p:nvCxnSpPr>
                  <p:spPr>
                    <a:xfrm flipH="1">
                      <a:off x="2113401" y="1454400"/>
                      <a:ext cx="286770" cy="269568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  <a:tailEnd type="stealth" w="lg" len="med"/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172" name="Agrupar 171"/>
                <p:cNvGrpSpPr/>
                <p:nvPr/>
              </p:nvGrpSpPr>
              <p:grpSpPr>
                <a:xfrm>
                  <a:off x="3428669" y="1421090"/>
                  <a:ext cx="291156" cy="800108"/>
                  <a:chOff x="2762841" y="872974"/>
                  <a:chExt cx="291156" cy="800108"/>
                </a:xfrm>
                <a:grpFill/>
              </p:grpSpPr>
              <p:cxnSp>
                <p:nvCxnSpPr>
                  <p:cNvPr id="177" name="Conector recto 176"/>
                  <p:cNvCxnSpPr/>
                  <p:nvPr/>
                </p:nvCxnSpPr>
                <p:spPr>
                  <a:xfrm rot="300000" flipH="1">
                    <a:off x="2762841" y="872974"/>
                    <a:ext cx="286770" cy="269568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Conector recto 174"/>
                  <p:cNvCxnSpPr/>
                  <p:nvPr/>
                </p:nvCxnSpPr>
                <p:spPr>
                  <a:xfrm rot="300000" flipH="1">
                    <a:off x="2767227" y="1403514"/>
                    <a:ext cx="286770" cy="269568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2" name="Agrupar 21"/>
              <p:cNvGrpSpPr/>
              <p:nvPr/>
            </p:nvGrpSpPr>
            <p:grpSpPr>
              <a:xfrm>
                <a:off x="2086069" y="1910552"/>
                <a:ext cx="2361064" cy="2479739"/>
                <a:chOff x="2103003" y="1910552"/>
                <a:chExt cx="2361064" cy="2479739"/>
              </a:xfrm>
              <a:grpFill/>
            </p:grpSpPr>
            <p:grpSp>
              <p:nvGrpSpPr>
                <p:cNvPr id="180" name="Agrupar 179"/>
                <p:cNvGrpSpPr/>
                <p:nvPr/>
              </p:nvGrpSpPr>
              <p:grpSpPr>
                <a:xfrm>
                  <a:off x="2103003" y="2500707"/>
                  <a:ext cx="1618444" cy="1889584"/>
                  <a:chOff x="2101381" y="1421090"/>
                  <a:chExt cx="1618444" cy="1889584"/>
                </a:xfrm>
                <a:grpFill/>
              </p:grpSpPr>
              <p:grpSp>
                <p:nvGrpSpPr>
                  <p:cNvPr id="181" name="Agrupar 180"/>
                  <p:cNvGrpSpPr/>
                  <p:nvPr/>
                </p:nvGrpSpPr>
                <p:grpSpPr>
                  <a:xfrm>
                    <a:off x="2101381" y="1898566"/>
                    <a:ext cx="942756" cy="1412108"/>
                    <a:chOff x="2085807" y="843413"/>
                    <a:chExt cx="942756" cy="1412108"/>
                  </a:xfrm>
                  <a:grpFill/>
                </p:grpSpPr>
                <p:grpSp>
                  <p:nvGrpSpPr>
                    <p:cNvPr id="185" name="Agrupar 184"/>
                    <p:cNvGrpSpPr/>
                    <p:nvPr/>
                  </p:nvGrpSpPr>
                  <p:grpSpPr>
                    <a:xfrm rot="300000">
                      <a:off x="2085807" y="843413"/>
                      <a:ext cx="938370" cy="881568"/>
                      <a:chOff x="2113401" y="842399"/>
                      <a:chExt cx="938368" cy="881569"/>
                    </a:xfrm>
                    <a:grpFill/>
                  </p:grpSpPr>
                  <p:cxnSp>
                    <p:nvCxnSpPr>
                      <p:cNvPr id="189" name="Conector recto 188"/>
                      <p:cNvCxnSpPr/>
                      <p:nvPr/>
                    </p:nvCxnSpPr>
                    <p:spPr>
                      <a:xfrm flipH="1">
                        <a:off x="2765000" y="842399"/>
                        <a:ext cx="286769" cy="26956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0" name="Conector recto 189"/>
                      <p:cNvCxnSpPr/>
                      <p:nvPr/>
                    </p:nvCxnSpPr>
                    <p:spPr>
                      <a:xfrm flipH="1">
                        <a:off x="2113401" y="1454400"/>
                        <a:ext cx="286770" cy="26956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  <a:tailEnd type="stealth" w="lg" len="med"/>
                      </a:ln>
                      <a:effectLst/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186" name="Agrupar 185"/>
                    <p:cNvGrpSpPr/>
                    <p:nvPr/>
                  </p:nvGrpSpPr>
                  <p:grpSpPr>
                    <a:xfrm rot="300000">
                      <a:off x="2090193" y="1373953"/>
                      <a:ext cx="938370" cy="881568"/>
                      <a:chOff x="2113401" y="842399"/>
                      <a:chExt cx="938368" cy="881569"/>
                    </a:xfrm>
                    <a:grpFill/>
                  </p:grpSpPr>
                  <p:cxnSp>
                    <p:nvCxnSpPr>
                      <p:cNvPr id="187" name="Conector recto 186"/>
                      <p:cNvCxnSpPr/>
                      <p:nvPr/>
                    </p:nvCxnSpPr>
                    <p:spPr>
                      <a:xfrm flipH="1">
                        <a:off x="2765000" y="842399"/>
                        <a:ext cx="286769" cy="26956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88" name="Conector recto 187"/>
                      <p:cNvCxnSpPr/>
                      <p:nvPr/>
                    </p:nvCxnSpPr>
                    <p:spPr>
                      <a:xfrm flipH="1">
                        <a:off x="2113401" y="1454400"/>
                        <a:ext cx="286770" cy="26956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  <a:tailEnd type="stealth" w="lg" len="med"/>
                      </a:ln>
                      <a:effectLst/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182" name="Agrupar 181"/>
                  <p:cNvGrpSpPr/>
                  <p:nvPr/>
                </p:nvGrpSpPr>
                <p:grpSpPr>
                  <a:xfrm>
                    <a:off x="3428669" y="1421090"/>
                    <a:ext cx="291156" cy="800108"/>
                    <a:chOff x="2762841" y="872974"/>
                    <a:chExt cx="291156" cy="800108"/>
                  </a:xfrm>
                  <a:grpFill/>
                </p:grpSpPr>
                <p:cxnSp>
                  <p:nvCxnSpPr>
                    <p:cNvPr id="183" name="Conector recto 182"/>
                    <p:cNvCxnSpPr/>
                    <p:nvPr/>
                  </p:nvCxnSpPr>
                  <p:spPr>
                    <a:xfrm rot="300000" flipH="1">
                      <a:off x="2762841" y="872974"/>
                      <a:ext cx="286770" cy="269568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4" name="Conector recto 183"/>
                    <p:cNvCxnSpPr/>
                    <p:nvPr/>
                  </p:nvCxnSpPr>
                  <p:spPr>
                    <a:xfrm rot="300000" flipH="1">
                      <a:off x="2767227" y="1403514"/>
                      <a:ext cx="286770" cy="269568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192" name="Agrupar 191"/>
                <p:cNvGrpSpPr/>
                <p:nvPr/>
              </p:nvGrpSpPr>
              <p:grpSpPr>
                <a:xfrm>
                  <a:off x="4172911" y="1910552"/>
                  <a:ext cx="291156" cy="800108"/>
                  <a:chOff x="2762841" y="872974"/>
                  <a:chExt cx="291156" cy="800108"/>
                </a:xfrm>
                <a:grpFill/>
              </p:grpSpPr>
              <p:cxnSp>
                <p:nvCxnSpPr>
                  <p:cNvPr id="197" name="Conector recto 196"/>
                  <p:cNvCxnSpPr/>
                  <p:nvPr/>
                </p:nvCxnSpPr>
                <p:spPr>
                  <a:xfrm rot="300000" flipH="1">
                    <a:off x="2762841" y="872974"/>
                    <a:ext cx="286770" cy="269568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Conector recto 194"/>
                  <p:cNvCxnSpPr/>
                  <p:nvPr/>
                </p:nvCxnSpPr>
                <p:spPr>
                  <a:xfrm rot="300000" flipH="1">
                    <a:off x="2767227" y="1403514"/>
                    <a:ext cx="286770" cy="269568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02" name="Agrupar 201"/>
              <p:cNvGrpSpPr/>
              <p:nvPr/>
            </p:nvGrpSpPr>
            <p:grpSpPr>
              <a:xfrm>
                <a:off x="2101571" y="3019263"/>
                <a:ext cx="2361064" cy="1949199"/>
                <a:chOff x="2103003" y="1910552"/>
                <a:chExt cx="2361064" cy="1949199"/>
              </a:xfrm>
              <a:grpFill/>
            </p:grpSpPr>
            <p:grpSp>
              <p:nvGrpSpPr>
                <p:cNvPr id="206" name="Agrupar 205"/>
                <p:cNvGrpSpPr/>
                <p:nvPr/>
              </p:nvGrpSpPr>
              <p:grpSpPr>
                <a:xfrm>
                  <a:off x="2103003" y="2500707"/>
                  <a:ext cx="1618444" cy="1359044"/>
                  <a:chOff x="2101381" y="1421090"/>
                  <a:chExt cx="1618444" cy="1359044"/>
                </a:xfrm>
                <a:grpFill/>
              </p:grpSpPr>
              <p:grpSp>
                <p:nvGrpSpPr>
                  <p:cNvPr id="212" name="Agrupar 211"/>
                  <p:cNvGrpSpPr/>
                  <p:nvPr/>
                </p:nvGrpSpPr>
                <p:grpSpPr>
                  <a:xfrm>
                    <a:off x="2101381" y="1898566"/>
                    <a:ext cx="968190" cy="881568"/>
                    <a:chOff x="2085807" y="843413"/>
                    <a:chExt cx="968190" cy="881568"/>
                  </a:xfrm>
                  <a:grpFill/>
                </p:grpSpPr>
                <p:grpSp>
                  <p:nvGrpSpPr>
                    <p:cNvPr id="218" name="Agrupar 217"/>
                    <p:cNvGrpSpPr/>
                    <p:nvPr/>
                  </p:nvGrpSpPr>
                  <p:grpSpPr>
                    <a:xfrm rot="300000">
                      <a:off x="2085807" y="843413"/>
                      <a:ext cx="938370" cy="881568"/>
                      <a:chOff x="2113401" y="842399"/>
                      <a:chExt cx="938368" cy="881569"/>
                    </a:xfrm>
                    <a:grpFill/>
                  </p:grpSpPr>
                  <p:cxnSp>
                    <p:nvCxnSpPr>
                      <p:cNvPr id="223" name="Conector recto 222"/>
                      <p:cNvCxnSpPr/>
                      <p:nvPr/>
                    </p:nvCxnSpPr>
                    <p:spPr>
                      <a:xfrm flipH="1">
                        <a:off x="2765000" y="842399"/>
                        <a:ext cx="286769" cy="26956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24" name="Conector recto 223"/>
                      <p:cNvCxnSpPr/>
                      <p:nvPr/>
                    </p:nvCxnSpPr>
                    <p:spPr>
                      <a:xfrm flipH="1">
                        <a:off x="2113401" y="1454400"/>
                        <a:ext cx="286770" cy="269568"/>
                      </a:xfrm>
                      <a:prstGeom prst="line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  <a:tailEnd type="stealth" w="lg" len="med"/>
                      </a:ln>
                      <a:effectLst/>
                    </p:spPr>
                    <p:style>
                      <a:lnRef idx="2">
                        <a:schemeClr val="accent1"/>
                      </a:lnRef>
                      <a:fillRef idx="0">
                        <a:schemeClr val="accent1"/>
                      </a:fillRef>
                      <a:effectRef idx="1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20" name="Conector recto 219"/>
                    <p:cNvCxnSpPr/>
                    <p:nvPr/>
                  </p:nvCxnSpPr>
                  <p:spPr>
                    <a:xfrm rot="300000" flipH="1">
                      <a:off x="2767227" y="1403514"/>
                      <a:ext cx="286770" cy="269568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bg1">
                          <a:lumMod val="50000"/>
                        </a:schemeClr>
                      </a:solidFill>
                      <a:tailEnd type="stealth" w="lg" len="med"/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14" name="Agrupar 213"/>
                  <p:cNvGrpSpPr/>
                  <p:nvPr/>
                </p:nvGrpSpPr>
                <p:grpSpPr>
                  <a:xfrm>
                    <a:off x="3428669" y="1421090"/>
                    <a:ext cx="291156" cy="800108"/>
                    <a:chOff x="2762841" y="872974"/>
                    <a:chExt cx="291156" cy="800108"/>
                  </a:xfrm>
                  <a:grpFill/>
                </p:grpSpPr>
                <p:cxnSp>
                  <p:nvCxnSpPr>
                    <p:cNvPr id="216" name="Conector recto 215"/>
                    <p:cNvCxnSpPr/>
                    <p:nvPr/>
                  </p:nvCxnSpPr>
                  <p:spPr>
                    <a:xfrm rot="300000" flipH="1">
                      <a:off x="2762841" y="872974"/>
                      <a:ext cx="286770" cy="269568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7" name="Conector recto 216"/>
                    <p:cNvCxnSpPr/>
                    <p:nvPr/>
                  </p:nvCxnSpPr>
                  <p:spPr>
                    <a:xfrm rot="300000" flipH="1">
                      <a:off x="2767227" y="1403514"/>
                      <a:ext cx="286770" cy="269568"/>
                    </a:xfrm>
                    <a:prstGeom prst="line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07" name="Agrupar 206"/>
                <p:cNvGrpSpPr/>
                <p:nvPr/>
              </p:nvGrpSpPr>
              <p:grpSpPr>
                <a:xfrm>
                  <a:off x="4172911" y="1910552"/>
                  <a:ext cx="291156" cy="800108"/>
                  <a:chOff x="2762841" y="872974"/>
                  <a:chExt cx="291156" cy="800108"/>
                </a:xfrm>
                <a:grpFill/>
              </p:grpSpPr>
              <p:cxnSp>
                <p:nvCxnSpPr>
                  <p:cNvPr id="208" name="Conector recto 207"/>
                  <p:cNvCxnSpPr/>
                  <p:nvPr/>
                </p:nvCxnSpPr>
                <p:spPr>
                  <a:xfrm rot="300000" flipH="1">
                    <a:off x="2762841" y="872974"/>
                    <a:ext cx="286770" cy="269568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Conector recto 210"/>
                  <p:cNvCxnSpPr/>
                  <p:nvPr/>
                </p:nvCxnSpPr>
                <p:spPr>
                  <a:xfrm rot="300000" flipH="1">
                    <a:off x="2767227" y="1403514"/>
                    <a:ext cx="286770" cy="269568"/>
                  </a:xfrm>
                  <a:prstGeom prst="line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57" name="Conector recto 256"/>
              <p:cNvCxnSpPr/>
              <p:nvPr/>
            </p:nvCxnSpPr>
            <p:spPr>
              <a:xfrm rot="300000" flipH="1">
                <a:off x="4914259" y="2500707"/>
                <a:ext cx="286770" cy="269568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Conector recto 257"/>
              <p:cNvCxnSpPr/>
              <p:nvPr/>
            </p:nvCxnSpPr>
            <p:spPr>
              <a:xfrm rot="300000" flipH="1">
                <a:off x="2104747" y="5201159"/>
                <a:ext cx="286770" cy="26956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  <a:tailEnd type="stealth" w="lg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Conector recto 258"/>
              <p:cNvCxnSpPr/>
              <p:nvPr/>
            </p:nvCxnSpPr>
            <p:spPr>
              <a:xfrm rot="300000" flipH="1">
                <a:off x="4940105" y="3031247"/>
                <a:ext cx="286770" cy="269568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Agrupar 25"/>
            <p:cNvGrpSpPr/>
            <p:nvPr/>
          </p:nvGrpSpPr>
          <p:grpSpPr>
            <a:xfrm>
              <a:off x="4546600" y="1754618"/>
              <a:ext cx="4267201" cy="3140329"/>
              <a:chOff x="4546600" y="1153155"/>
              <a:chExt cx="4267201" cy="3140329"/>
            </a:xfrm>
            <a:grpFill/>
          </p:grpSpPr>
          <p:pic>
            <p:nvPicPr>
              <p:cNvPr id="24" name="Imagen 2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546600" y="1153155"/>
                <a:ext cx="3441699" cy="1880710"/>
              </a:xfrm>
              <a:prstGeom prst="rect">
                <a:avLst/>
              </a:prstGeom>
              <a:grpFill/>
            </p:spPr>
          </p:pic>
          <p:sp>
            <p:nvSpPr>
              <p:cNvPr id="25" name="CuadroTexto 24"/>
              <p:cNvSpPr txBox="1"/>
              <p:nvPr/>
            </p:nvSpPr>
            <p:spPr>
              <a:xfrm>
                <a:off x="4546601" y="3370154"/>
                <a:ext cx="4267200" cy="923330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s-ES" dirty="0" smtClean="0"/>
                  <a:t>Esquema de llenado de los electrones en los orbitales at</a:t>
                </a:r>
                <a:r>
                  <a:rPr lang="es-ES" dirty="0" smtClean="0"/>
                  <a:t>ómicos, junto a las formas de algunos de ellos.</a:t>
                </a:r>
                <a:endParaRPr lang="es-E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46098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3917</TotalTime>
  <Words>47</Words>
  <Application>Microsoft Macintosh PowerPoint</Application>
  <PresentationFormat>Presentación en pantalla (4:3)</PresentationFormat>
  <Paragraphs>52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96</cp:revision>
  <dcterms:created xsi:type="dcterms:W3CDTF">2016-02-02T13:05:52Z</dcterms:created>
  <dcterms:modified xsi:type="dcterms:W3CDTF">2016-08-05T08:04:03Z</dcterms:modified>
</cp:coreProperties>
</file>